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823" r:id="rId4"/>
    <p:sldMasterId id="2147484030" r:id="rId5"/>
    <p:sldMasterId id="2147484048" r:id="rId6"/>
  </p:sldMasterIdLst>
  <p:notesMasterIdLst>
    <p:notesMasterId r:id="rId24"/>
  </p:notesMasterIdLst>
  <p:handoutMasterIdLst>
    <p:handoutMasterId r:id="rId25"/>
  </p:handoutMasterIdLst>
  <p:sldIdLst>
    <p:sldId id="475" r:id="rId7"/>
    <p:sldId id="406" r:id="rId8"/>
    <p:sldId id="485" r:id="rId9"/>
    <p:sldId id="486" r:id="rId10"/>
    <p:sldId id="256" r:id="rId11"/>
    <p:sldId id="257" r:id="rId12"/>
    <p:sldId id="258" r:id="rId13"/>
    <p:sldId id="259" r:id="rId14"/>
    <p:sldId id="264" r:id="rId15"/>
    <p:sldId id="260" r:id="rId16"/>
    <p:sldId id="266" r:id="rId17"/>
    <p:sldId id="261" r:id="rId18"/>
    <p:sldId id="262" r:id="rId19"/>
    <p:sldId id="263" r:id="rId20"/>
    <p:sldId id="265" r:id="rId21"/>
    <p:sldId id="503" r:id="rId22"/>
    <p:sldId id="500" r:id="rId2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IR 2021 Dark" id="{C88D72DA-A369-4A06-BDE6-35A09B087481}">
          <p14:sldIdLst>
            <p14:sldId id="475"/>
            <p14:sldId id="406"/>
            <p14:sldId id="485"/>
            <p14:sldId id="486"/>
            <p14:sldId id="256"/>
            <p14:sldId id="257"/>
            <p14:sldId id="258"/>
            <p14:sldId id="259"/>
            <p14:sldId id="264"/>
            <p14:sldId id="260"/>
            <p14:sldId id="266"/>
            <p14:sldId id="261"/>
            <p14:sldId id="262"/>
            <p14:sldId id="263"/>
            <p14:sldId id="265"/>
            <p14:sldId id="503"/>
            <p14:sldId id="500"/>
          </p14:sldIdLst>
        </p14:section>
      </p14:sectionLst>
    </p:ext>
    <p:ext uri="{EFAFB233-063F-42B5-8137-9DF3F51BA10A}">
      <p15:sldGuideLst xmlns:p15="http://schemas.microsoft.com/office/powerpoint/2012/main">
        <p15:guide id="1" orient="horz" pos="821" userDrawn="1">
          <p15:clr>
            <a:srgbClr val="A4A3A4"/>
          </p15:clr>
        </p15:guide>
        <p15:guide id="2" pos="288" userDrawn="1">
          <p15:clr>
            <a:srgbClr val="A4A3A4"/>
          </p15:clr>
        </p15:guide>
        <p15:guide id="3" orient="horz" pos="9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38D30D-9566-286F-D1BF-C8485496997B}" name="Soroui, Jaleh" initials="SJ" userId="S::jsoroui@air.org::6aacfd43-6615-44e6-bea5-21a2f8afa5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cmAuthor id="1" name="Jehle, Angela" initials="JA" lastIdx="6" clrIdx="0">
    <p:extLst>
      <p:ext uri="{19B8F6BF-5375-455C-9EA6-DF929625EA0E}">
        <p15:presenceInfo xmlns:p15="http://schemas.microsoft.com/office/powerpoint/2012/main" userId="S-1-5-21-1472932569-214068005-926709054-8506" providerId="AD"/>
      </p:ext>
    </p:extLst>
  </p:cmAuthor>
  <p:cmAuthor id="8" name="Microsoft Office User" initials="Office [6]" lastIdx="1" clrIdx="7"/>
  <p:cmAuthor id="2" name="Linda K. Reed" initials="lkr" lastIdx="116" clrIdx="1">
    <p:extLst>
      <p:ext uri="{19B8F6BF-5375-455C-9EA6-DF929625EA0E}">
        <p15:presenceInfo xmlns:p15="http://schemas.microsoft.com/office/powerpoint/2012/main" userId="Linda K. Reed" providerId="None"/>
      </p:ext>
    </p:extLst>
  </p:cmAuthor>
  <p:cmAuthor id="9" name="Soroui, Jaleh" initials="SJ" lastIdx="4" clrIdx="8">
    <p:extLst>
      <p:ext uri="{19B8F6BF-5375-455C-9EA6-DF929625EA0E}">
        <p15:presenceInfo xmlns:p15="http://schemas.microsoft.com/office/powerpoint/2012/main" userId="S::jsoroui@air.org::6aacfd43-6615-44e6-bea5-21a2f8afa536" providerId="AD"/>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10" name="Lesniak, Alexandra" initials="LA" lastIdx="1" clrIdx="9">
    <p:extLst>
      <p:ext uri="{19B8F6BF-5375-455C-9EA6-DF929625EA0E}">
        <p15:presenceInfo xmlns:p15="http://schemas.microsoft.com/office/powerpoint/2012/main" userId="S::alesniak@air.org::4bf8e151-1afc-4ebd-9356-a9fbe90743f3" providerId="AD"/>
      </p:ext>
    </p:extLst>
  </p:cmAuthor>
  <p:cmAuthor id="4" name="Note" initials="Note" lastIdx="13" clrIdx="3">
    <p:extLst>
      <p:ext uri="{19B8F6BF-5375-455C-9EA6-DF929625EA0E}">
        <p15:presenceInfo xmlns:p15="http://schemas.microsoft.com/office/powerpoint/2012/main" userId="Note" providerId="None"/>
      </p:ext>
    </p:extLst>
  </p:cmAuthor>
  <p:cmAuthor id="5" name="Jehle, Angela" initials="JA [2]" lastIdx="68"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BFBFBF"/>
    <a:srgbClr val="F3FBFE"/>
    <a:srgbClr val="FFFFFF"/>
    <a:srgbClr val="D1EEFC"/>
    <a:srgbClr val="000000"/>
    <a:srgbClr val="4485AA"/>
    <a:srgbClr val="B9BBBE"/>
    <a:srgbClr val="FFFF00"/>
    <a:srgbClr val="505A08"/>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77794B7-0F68-450A-8CF4-2D9CDB5CE098}">
  <a:tblStyle styleId="{577794B7-0F68-450A-8CF4-2D9CDB5CE098}" styleName="_AIR 2021">
    <a:wholeTbl>
      <a:tcTxStyle>
        <a:fontRef idx="minor">
          <a:schemeClr val="tx2"/>
        </a:fontRef>
        <a:schemeClr val="tx2"/>
      </a:tcTxStyle>
      <a:tcStyle>
        <a:tcBdr>
          <a:left>
            <a:ln>
              <a:noFill/>
            </a:ln>
          </a:left>
          <a:right>
            <a:ln>
              <a:noFill/>
            </a:ln>
          </a:right>
          <a:top>
            <a:ln>
              <a:noFill/>
            </a:ln>
          </a:top>
          <a:bottom>
            <a:ln w="9585" cmpd="sng">
              <a:solidFill>
                <a:schemeClr val="accent3"/>
              </a:solidFill>
            </a:ln>
          </a:bottom>
          <a:insideH>
            <a:ln w="9585" cmpd="sng">
              <a:solidFill>
                <a:schemeClr val="accent6"/>
              </a:solidFill>
            </a:ln>
          </a:insideH>
          <a:insideV>
            <a:ln w="9585" cmpd="sng">
              <a:solidFill>
                <a:schemeClr val="accent6"/>
              </a:solidFill>
            </a:ln>
          </a:insideV>
        </a:tcBdr>
        <a:fill>
          <a:noFill/>
        </a:fill>
      </a:tcStyle>
    </a:wholeTbl>
    <a:band1H>
      <a:tcStyle>
        <a:tcBdr/>
      </a:tcStyle>
    </a:band1H>
    <a:band2H>
      <a:tcStyle>
        <a:tcBdr/>
        <a:fill>
          <a:solidFill>
            <a:schemeClr val="bg2">
              <a:alpha val="25000"/>
            </a:schemeClr>
          </a:solidFill>
        </a:fill>
      </a:tcStyle>
    </a:band2H>
    <a:firstRow>
      <a:tcTxStyle b="on">
        <a:fontRef idx="minor">
          <a:prstClr val="white"/>
        </a:fontRef>
        <a:prstClr val="white"/>
      </a:tcTxStyle>
      <a:tcStyle>
        <a:tcBdr>
          <a:bottom>
            <a:ln w="58000" cmpd="sng">
              <a:solidFill>
                <a:schemeClr val="accent2"/>
              </a:solidFill>
            </a:ln>
          </a:bottom>
          <a:insideH>
            <a:ln>
              <a:noFill/>
            </a:ln>
          </a:insideH>
          <a:insideV>
            <a:ln w="9525" cmpd="sng">
              <a:solidFill>
                <a:prstClr val="white"/>
              </a:solid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82662" autoAdjust="0"/>
  </p:normalViewPr>
  <p:slideViewPr>
    <p:cSldViewPr snapToGrid="0">
      <p:cViewPr varScale="1">
        <p:scale>
          <a:sx n="61" d="100"/>
          <a:sy n="61" d="100"/>
        </p:scale>
        <p:origin x="812" y="52"/>
      </p:cViewPr>
      <p:guideLst>
        <p:guide orient="horz" pos="821"/>
        <p:guide pos="288"/>
        <p:guide orient="horz" pos="912"/>
      </p:guideLst>
    </p:cSldViewPr>
  </p:slideViewPr>
  <p:outlineViewPr>
    <p:cViewPr>
      <p:scale>
        <a:sx n="33" d="100"/>
        <a:sy n="33" d="100"/>
      </p:scale>
      <p:origin x="0" y="-3147"/>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1377"/>
    </p:cViewPr>
  </p:sorterViewPr>
  <p:notesViewPr>
    <p:cSldViewPr snapToGrid="0">
      <p:cViewPr>
        <p:scale>
          <a:sx n="66" d="100"/>
          <a:sy n="66" d="100"/>
        </p:scale>
        <p:origin x="3339" y="4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slide" Target="slides/slide16.xml"/><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0940A39-6E2A-47F1-B1DE-3C5EF13B16C0}"/>
              </a:ext>
            </a:extLst>
          </p:cNvPr>
          <p:cNvSpPr>
            <a:spLocks noGrp="1"/>
          </p:cNvSpPr>
          <p:nvPr>
            <p:ph type="ftr" sz="quarter" idx="2"/>
          </p:nvPr>
        </p:nvSpPr>
        <p:spPr>
          <a:xfrm>
            <a:off x="4" y="8772593"/>
            <a:ext cx="4151082" cy="248124"/>
          </a:xfrm>
          <a:prstGeom prst="rect">
            <a:avLst/>
          </a:prstGeom>
        </p:spPr>
        <p:txBody>
          <a:bodyPr vert="horz" lIns="93324" tIns="46662" rIns="93324" bIns="46662" rtlCol="0" anchor="b" anchorCtr="0">
            <a:spAutoFit/>
          </a:bodyPr>
          <a:lstStyle>
            <a:lvl1pPr algn="l">
              <a:defRPr sz="1000">
                <a:latin typeface="Calibri"/>
              </a:defRPr>
            </a:lvl1pPr>
          </a:lstStyle>
          <a:p>
            <a:endParaRPr lang="en-US" dirty="0"/>
          </a:p>
        </p:txBody>
      </p:sp>
      <p:sp>
        <p:nvSpPr>
          <p:cNvPr id="7" name="Date Placeholder 8">
            <a:extLst>
              <a:ext uri="{FF2B5EF4-FFF2-40B4-BE49-F238E27FC236}">
                <a16:creationId xmlns:a16="http://schemas.microsoft.com/office/drawing/2014/main" id="{FB99857B-69BF-4D95-B8FE-D0E61886A0CA}"/>
              </a:ext>
            </a:extLst>
          </p:cNvPr>
          <p:cNvSpPr>
            <a:spLocks noGrp="1"/>
          </p:cNvSpPr>
          <p:nvPr>
            <p:ph type="dt" idx="1"/>
          </p:nvPr>
        </p:nvSpPr>
        <p:spPr>
          <a:xfrm>
            <a:off x="4680856" y="8772593"/>
            <a:ext cx="925513" cy="290286"/>
          </a:xfrm>
          <a:prstGeom prst="rect">
            <a:avLst/>
          </a:prstGeom>
        </p:spPr>
        <p:txBody>
          <a:bodyPr vert="horz" lIns="91440" tIns="45720" rIns="91440" bIns="45720" rtlCol="0"/>
          <a:lstStyle>
            <a:lvl1pPr algn="r">
              <a:defRPr sz="1000"/>
            </a:lvl1pPr>
          </a:lstStyle>
          <a:p>
            <a:endParaRPr lang="en-US" dirty="0"/>
          </a:p>
        </p:txBody>
      </p:sp>
      <p:sp>
        <p:nvSpPr>
          <p:cNvPr id="8" name="Rectangle 7">
            <a:extLst>
              <a:ext uri="{FF2B5EF4-FFF2-40B4-BE49-F238E27FC236}">
                <a16:creationId xmlns:a16="http://schemas.microsoft.com/office/drawing/2014/main" id="{9C569C08-8E6E-491E-8D68-0121C96C16A6}"/>
              </a:ext>
            </a:extLst>
          </p:cNvPr>
          <p:cNvSpPr/>
          <p:nvPr/>
        </p:nvSpPr>
        <p:spPr>
          <a:xfrm>
            <a:off x="0" y="8697066"/>
            <a:ext cx="6629726" cy="612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BAFAA0A-C753-4979-8706-66E7E1D143AD}"/>
              </a:ext>
            </a:extLst>
          </p:cNvPr>
          <p:cNvSpPr txBox="1"/>
          <p:nvPr/>
        </p:nvSpPr>
        <p:spPr>
          <a:xfrm>
            <a:off x="0" y="9062879"/>
            <a:ext cx="28232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AMERICAN INSTITUTES FOR RESEARCH® | AIR.ORG</a:t>
            </a:r>
          </a:p>
        </p:txBody>
      </p:sp>
      <p:sp>
        <p:nvSpPr>
          <p:cNvPr id="10" name="Slide Number Placeholder 6">
            <a:extLst>
              <a:ext uri="{FF2B5EF4-FFF2-40B4-BE49-F238E27FC236}">
                <a16:creationId xmlns:a16="http://schemas.microsoft.com/office/drawing/2014/main" id="{8A7ACA4B-2672-449C-95EC-D4B821494F54}"/>
              </a:ext>
            </a:extLst>
          </p:cNvPr>
          <p:cNvSpPr>
            <a:spLocks noGrp="1"/>
          </p:cNvSpPr>
          <p:nvPr>
            <p:ph type="sldNum" sz="quarter" idx="3"/>
          </p:nvPr>
        </p:nvSpPr>
        <p:spPr>
          <a:xfrm>
            <a:off x="6701924" y="9108103"/>
            <a:ext cx="150682" cy="201006"/>
          </a:xfrm>
          <a:prstGeom prst="rect">
            <a:avLst/>
          </a:prstGeom>
        </p:spPr>
        <p:txBody>
          <a:bodyPr vert="horz" wrap="none" lIns="0" tIns="0" rIns="0" bIns="46662" rtlCol="0" anchor="ctr" anchorCtr="1">
            <a:spAutoFit/>
          </a:bodyPr>
          <a:lstStyle>
            <a:lvl1pPr algn="ctr">
              <a:defRPr sz="10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73150" y="457200"/>
            <a:ext cx="4876800" cy="27432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a:extLst>
              <a:ext uri="{FF2B5EF4-FFF2-40B4-BE49-F238E27FC236}">
                <a16:creationId xmlns:a16="http://schemas.microsoft.com/office/drawing/2014/main" id="{0B897954-AAB2-4D80-ACAB-CAF509F7D69C}"/>
              </a:ext>
            </a:extLst>
          </p:cNvPr>
          <p:cNvSpPr txBox="1"/>
          <p:nvPr/>
        </p:nvSpPr>
        <p:spPr>
          <a:xfrm>
            <a:off x="0" y="9062879"/>
            <a:ext cx="28232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AMERICAN INSTITUTES FOR RESEARCH® | AIR.ORG</a:t>
            </a:r>
          </a:p>
        </p:txBody>
      </p:sp>
      <p:sp>
        <p:nvSpPr>
          <p:cNvPr id="7" name="Slide Number Placeholder 6"/>
          <p:cNvSpPr>
            <a:spLocks noGrp="1"/>
          </p:cNvSpPr>
          <p:nvPr>
            <p:ph type="sldNum" sz="quarter" idx="5"/>
          </p:nvPr>
        </p:nvSpPr>
        <p:spPr>
          <a:xfrm>
            <a:off x="6701924" y="9108103"/>
            <a:ext cx="150682" cy="201006"/>
          </a:xfrm>
          <a:prstGeom prst="rect">
            <a:avLst/>
          </a:prstGeom>
        </p:spPr>
        <p:txBody>
          <a:bodyPr vert="horz" wrap="none" lIns="0" tIns="0" rIns="0" bIns="46662" rtlCol="0" anchor="ctr" anchorCtr="1">
            <a:spAutoFit/>
          </a:bodyPr>
          <a:lstStyle>
            <a:lvl1pPr algn="ctr">
              <a:defRPr sz="10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5"/>
          </p:nvPr>
        </p:nvSpPr>
        <p:spPr/>
        <p:txBody>
          <a:bodyPr/>
          <a:lstStyle/>
          <a:p>
            <a:fld id="{B54DC83E-89B8-4806-9A94-7D2BAA520DC6}" type="slidenum">
              <a:rPr lang="en-US" smtClean="0"/>
              <a:pPr/>
              <a:t>2</a:t>
            </a:fld>
            <a:endParaRPr lang="en-US" dirty="0"/>
          </a:p>
        </p:txBody>
      </p:sp>
      <p:sp>
        <p:nvSpPr>
          <p:cNvPr id="8" name="Slide Image Placeholder 7">
            <a:extLst>
              <a:ext uri="{FF2B5EF4-FFF2-40B4-BE49-F238E27FC236}">
                <a16:creationId xmlns:a16="http://schemas.microsoft.com/office/drawing/2014/main" id="{733E62CE-43B9-4CD4-AEE0-8B319CE48C4F}"/>
              </a:ext>
            </a:extLst>
          </p:cNvPr>
          <p:cNvSpPr>
            <a:spLocks noGrp="1" noRot="1" noChangeAspect="1"/>
          </p:cNvSpPr>
          <p:nvPr>
            <p:ph type="sldImg"/>
          </p:nvPr>
        </p:nvSpPr>
        <p:spPr/>
      </p:sp>
      <p:sp>
        <p:nvSpPr>
          <p:cNvPr id="9" name="Notes Placeholder 8">
            <a:extLst>
              <a:ext uri="{FF2B5EF4-FFF2-40B4-BE49-F238E27FC236}">
                <a16:creationId xmlns:a16="http://schemas.microsoft.com/office/drawing/2014/main" id="{D7D1064E-0C88-4510-AFD1-50D8376A644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09892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Leah</a:t>
            </a:r>
          </a:p>
          <a:p>
            <a:endParaRPr lang="en-US" dirty="0">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DCE5BD-2951-D942-B444-FF50BF9B4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289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DCE5BD-2951-D942-B444-FF50BF9B4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85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dirty="0"/>
              <a:t>Leah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DCE5BD-2951-D942-B444-FF50BF9B4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002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5"/>
          </p:nvPr>
        </p:nvSpPr>
        <p:spPr/>
        <p:txBody>
          <a:bodyPr/>
          <a:lstStyle/>
          <a:p>
            <a:fld id="{B54DC83E-89B8-4806-9A94-7D2BAA520DC6}" type="slidenum">
              <a:rPr lang="en-US" smtClean="0"/>
              <a:pPr/>
              <a:t>4</a:t>
            </a:fld>
            <a:endParaRPr lang="en-US"/>
          </a:p>
        </p:txBody>
      </p:sp>
      <p:sp>
        <p:nvSpPr>
          <p:cNvPr id="8" name="Slide Image Placeholder 7">
            <a:extLst>
              <a:ext uri="{FF2B5EF4-FFF2-40B4-BE49-F238E27FC236}">
                <a16:creationId xmlns:a16="http://schemas.microsoft.com/office/drawing/2014/main" id="{6337F073-C5EA-459B-8488-1FB9F055C4B6}"/>
              </a:ext>
            </a:extLst>
          </p:cNvPr>
          <p:cNvSpPr>
            <a:spLocks noGrp="1" noRot="1" noChangeAspect="1"/>
          </p:cNvSpPr>
          <p:nvPr>
            <p:ph type="sldImg"/>
          </p:nvPr>
        </p:nvSpPr>
        <p:spPr/>
      </p:sp>
      <p:sp>
        <p:nvSpPr>
          <p:cNvPr id="9" name="Notes Placeholder 8">
            <a:extLst>
              <a:ext uri="{FF2B5EF4-FFF2-40B4-BE49-F238E27FC236}">
                <a16:creationId xmlns:a16="http://schemas.microsoft.com/office/drawing/2014/main" id="{E4A1CB20-7986-4126-B90D-618734188CDB}"/>
              </a:ext>
            </a:extLst>
          </p:cNvPr>
          <p:cNvSpPr>
            <a:spLocks noGrp="1"/>
          </p:cNvSpPr>
          <p:nvPr>
            <p:ph type="body" idx="1"/>
          </p:nvPr>
        </p:nvSpPr>
        <p:spPr/>
        <p:txBody>
          <a:bodyPr/>
          <a:lstStyle/>
          <a:p>
            <a:pPr marL="457200" marR="0">
              <a:lnSpc>
                <a:spcPct val="90000"/>
              </a:lnSpc>
              <a:spcBef>
                <a:spcPts val="0"/>
              </a:spcBef>
              <a:spcAft>
                <a:spcPts val="0"/>
              </a:spcAft>
            </a:pPr>
            <a:r>
              <a:rPr lang="en-US" sz="1200" b="1" spc="-10" dirty="0">
                <a:solidFill>
                  <a:srgbClr val="006FA0"/>
                </a:solidFill>
                <a:effectLst/>
                <a:latin typeface="Calibri" panose="020F0502020204030204" pitchFamily="34" charset="0"/>
                <a:ea typeface="Calibri" panose="020F0502020204030204" pitchFamily="34" charset="0"/>
                <a:cs typeface="ITC Franklin Gothic Std MedCd"/>
              </a:rPr>
              <a:t>ENGAGE EVERYONE</a:t>
            </a:r>
            <a:endParaRPr lang="en-US" sz="1200" b="1" dirty="0">
              <a:solidFill>
                <a:srgbClr val="006FA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90000"/>
              </a:lnSpc>
              <a:spcBef>
                <a:spcPts val="0"/>
              </a:spcBef>
              <a:spcAft>
                <a:spcPts val="2400"/>
              </a:spcAft>
            </a:pPr>
            <a:r>
              <a:rPr lang="en-US" sz="1200" b="0" spc="-20" dirty="0">
                <a:solidFill>
                  <a:srgbClr val="4C4C4E"/>
                </a:solidFill>
                <a:effectLst/>
                <a:latin typeface="Calibri" panose="020F0502020204030204" pitchFamily="34" charset="0"/>
                <a:ea typeface="Calibri" panose="020F0502020204030204" pitchFamily="34" charset="0"/>
                <a:cs typeface="Calibri" panose="020F0502020204030204" pitchFamily="34" charset="0"/>
              </a:rPr>
              <a:t>Consider participants’ needs (e.g., visual, auditory, sensory, cognitive, physical, and language). Establish meeting norms to encourage participation. Ask participants if they can see and hear. Designate a meeting monitor to address audio/visual issues and respond to virtual participants’ comments and questions</a:t>
            </a:r>
          </a:p>
          <a:p>
            <a:pPr marL="457200" marR="0">
              <a:lnSpc>
                <a:spcPct val="90000"/>
              </a:lnSpc>
              <a:spcBef>
                <a:spcPts val="0"/>
              </a:spcBef>
              <a:spcAft>
                <a:spcPts val="2400"/>
              </a:spcAft>
            </a:pPr>
            <a:endParaRPr lang="en-US" sz="1200" b="0" spc="-20" dirty="0">
              <a:solidFill>
                <a:srgbClr val="4C4C4E"/>
              </a:solidFill>
              <a:effectLst/>
              <a:latin typeface="Calibri" panose="020F0502020204030204" pitchFamily="34" charset="0"/>
              <a:cs typeface="Calibri" panose="020F0502020204030204" pitchFamily="34" charset="0"/>
            </a:endParaRPr>
          </a:p>
          <a:p>
            <a:pPr marL="457200" marR="0">
              <a:lnSpc>
                <a:spcPct val="90000"/>
              </a:lnSpc>
              <a:spcBef>
                <a:spcPts val="0"/>
              </a:spcBef>
              <a:spcAft>
                <a:spcPts val="0"/>
              </a:spcAft>
            </a:pPr>
            <a:r>
              <a:rPr lang="en-US" sz="1200" b="1" dirty="0">
                <a:solidFill>
                  <a:srgbClr val="006FA0"/>
                </a:solidFill>
                <a:effectLst/>
                <a:latin typeface="Calibri" panose="020F0502020204030204" pitchFamily="34" charset="0"/>
                <a:ea typeface="Calibri" panose="020F0502020204030204" pitchFamily="34" charset="0"/>
                <a:cs typeface="ITC Franklin Gothic Std MedCd"/>
              </a:rPr>
              <a:t>BE HEARD AND SEEN</a:t>
            </a:r>
            <a:endParaRPr lang="en-US" sz="1200" b="1" dirty="0">
              <a:solidFill>
                <a:srgbClr val="006FA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90000"/>
              </a:lnSpc>
              <a:spcBef>
                <a:spcPts val="0"/>
              </a:spcBef>
              <a:spcAft>
                <a:spcPts val="2400"/>
              </a:spcAft>
            </a:pPr>
            <a:r>
              <a:rPr lang="en-US" sz="1200" b="0" dirty="0">
                <a:solidFill>
                  <a:srgbClr val="4C4C4E"/>
                </a:solidFill>
                <a:effectLst/>
                <a:latin typeface="Calibri" panose="020F0502020204030204" pitchFamily="34" charset="0"/>
                <a:ea typeface="Calibri" panose="020F0502020204030204" pitchFamily="34" charset="0"/>
                <a:cs typeface="Calibri" panose="020F0502020204030204" pitchFamily="34" charset="0"/>
              </a:rPr>
              <a:t>Project your voice when speaking. Permit one speaker at a time and avoid overlapping and sidebar conversations. Allow people to see your facial expressions and body language clearly. Position everyone so they can be seen on-screen. For virtual participants, promote webcam use.</a:t>
            </a:r>
          </a:p>
          <a:p>
            <a:pPr marL="457200" marR="0">
              <a:lnSpc>
                <a:spcPct val="90000"/>
              </a:lnSpc>
              <a:spcBef>
                <a:spcPts val="0"/>
              </a:spcBef>
              <a:spcAft>
                <a:spcPts val="2400"/>
              </a:spcAft>
            </a:pPr>
            <a:endParaRPr lang="en-US" sz="1200" b="0" dirty="0">
              <a:solidFill>
                <a:srgbClr val="4C4C4E"/>
              </a:solidFill>
              <a:effectLst/>
              <a:latin typeface="Calibri" panose="020F0502020204030204" pitchFamily="34" charset="0"/>
              <a:cs typeface="Calibri" panose="020F0502020204030204" pitchFamily="34" charset="0"/>
            </a:endParaRPr>
          </a:p>
          <a:p>
            <a:pPr marL="457200" marR="0">
              <a:lnSpc>
                <a:spcPct val="90000"/>
              </a:lnSpc>
              <a:spcBef>
                <a:spcPts val="0"/>
              </a:spcBef>
              <a:spcAft>
                <a:spcPts val="0"/>
              </a:spcAft>
            </a:pPr>
            <a:r>
              <a:rPr lang="en-US" sz="1200" b="1" dirty="0">
                <a:solidFill>
                  <a:srgbClr val="006FA0"/>
                </a:solidFill>
                <a:effectLst/>
                <a:latin typeface="Calibri" panose="020F0502020204030204" pitchFamily="34" charset="0"/>
                <a:ea typeface="Calibri" panose="020F0502020204030204" pitchFamily="34" charset="0"/>
                <a:cs typeface="ITC Franklin Gothic Std MedCd"/>
              </a:rPr>
              <a:t>ACKNOWLEDGE SPEAKER</a:t>
            </a:r>
          </a:p>
          <a:p>
            <a:pPr marL="457200" marR="0">
              <a:lnSpc>
                <a:spcPct val="90000"/>
              </a:lnSpc>
              <a:spcBef>
                <a:spcPts val="0"/>
              </a:spcBef>
              <a:spcAft>
                <a:spcPts val="2400"/>
              </a:spcAft>
            </a:pPr>
            <a:r>
              <a:rPr lang="en-US" sz="1200" b="0" dirty="0">
                <a:solidFill>
                  <a:srgbClr val="4C4C4E"/>
                </a:solidFill>
                <a:effectLst/>
                <a:latin typeface="Calibri" panose="020F0502020204030204" pitchFamily="34" charset="0"/>
                <a:ea typeface="Calibri" panose="020F0502020204030204" pitchFamily="34" charset="0"/>
                <a:cs typeface="Calibri" panose="020F0502020204030204" pitchFamily="34" charset="0"/>
              </a:rPr>
              <a:t>Raise your hand or provide another auditory or visual cue before speaking to identify yourself as the speaker. State your name for those who cannot see you. When asking for questions or comments, allow 5 to 7 seconds for participants to unmute phones. Be comfortable with wait time.</a:t>
            </a:r>
          </a:p>
          <a:p>
            <a:pPr marL="457200" marR="0">
              <a:lnSpc>
                <a:spcPct val="90000"/>
              </a:lnSpc>
              <a:spcBef>
                <a:spcPts val="0"/>
              </a:spcBef>
              <a:spcAft>
                <a:spcPts val="2400"/>
              </a:spcAft>
            </a:pPr>
            <a:endParaRPr lang="en-US" sz="1200" b="0" dirty="0">
              <a:solidFill>
                <a:srgbClr val="4C4C4E"/>
              </a:solidFill>
              <a:effectLst/>
              <a:latin typeface="Calibri" panose="020F0502020204030204" pitchFamily="34" charset="0"/>
              <a:ea typeface="Calibri" panose="020F0502020204030204" pitchFamily="34" charset="0"/>
              <a:cs typeface="Calibri" panose="020F0502020204030204" pitchFamily="34" charset="0"/>
            </a:endParaRPr>
          </a:p>
          <a:p>
            <a:pPr marL="457200" marR="0">
              <a:lnSpc>
                <a:spcPct val="90000"/>
              </a:lnSpc>
              <a:spcBef>
                <a:spcPts val="600"/>
              </a:spcBef>
              <a:spcAft>
                <a:spcPts val="0"/>
              </a:spcAft>
            </a:pPr>
            <a:r>
              <a:rPr lang="en-US" sz="1200" b="1" dirty="0">
                <a:solidFill>
                  <a:schemeClr val="accent2"/>
                </a:solidFill>
                <a:effectLst/>
                <a:latin typeface="Calibri" panose="020F0502020204030204" pitchFamily="34" charset="0"/>
                <a:ea typeface="Calibri" panose="020F0502020204030204" pitchFamily="34" charset="0"/>
                <a:cs typeface="ITC Franklin Gothic Std MedCd"/>
              </a:rPr>
              <a:t>MAXIMIZE MICROPHONES</a:t>
            </a:r>
            <a:endParaRPr lang="en-US" sz="12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90000"/>
              </a:lnSpc>
              <a:spcBef>
                <a:spcPts val="0"/>
              </a:spcBef>
              <a:spcAft>
                <a:spcPts val="2400"/>
              </a:spcAft>
            </a:pPr>
            <a:r>
              <a:rPr lang="en-US" sz="1200" b="0" dirty="0">
                <a:solidFill>
                  <a:srgbClr val="4C4C4E"/>
                </a:solidFill>
                <a:effectLst/>
                <a:latin typeface="Calibri" panose="020F0502020204030204" pitchFamily="34" charset="0"/>
                <a:ea typeface="Calibri" panose="020F0502020204030204" pitchFamily="34" charset="0"/>
                <a:cs typeface="Calibri" panose="020F0502020204030204" pitchFamily="34" charset="0"/>
              </a:rPr>
              <a:t>Microphone(s) are needed for face-to-face and virtual meetings and are critical for engaging remote colleagues and persons with hearing loss. Set up microphone(s) for the facilitator and attendees and ensure that hand-held microphones are available for groups with audience participation. Ensure speakers are near a microphone.</a:t>
            </a:r>
          </a:p>
          <a:p>
            <a:pPr marL="457200" marR="0">
              <a:lnSpc>
                <a:spcPct val="90000"/>
              </a:lnSpc>
              <a:spcBef>
                <a:spcPts val="0"/>
              </a:spcBef>
              <a:spcAft>
                <a:spcPts val="2400"/>
              </a:spcAft>
            </a:pPr>
            <a:endParaRPr lang="en-US" sz="1200" b="0" dirty="0">
              <a:solidFill>
                <a:srgbClr val="4C4C4E"/>
              </a:solidFill>
              <a:effectLst/>
              <a:latin typeface="Calibri" panose="020F0502020204030204" pitchFamily="34" charset="0"/>
              <a:ea typeface="Calibri" panose="020F0502020204030204" pitchFamily="34" charset="0"/>
              <a:cs typeface="Calibri" panose="020F0502020204030204" pitchFamily="34" charset="0"/>
            </a:endParaRPr>
          </a:p>
          <a:p>
            <a:pPr marL="457200" marR="0">
              <a:lnSpc>
                <a:spcPct val="90000"/>
              </a:lnSpc>
              <a:spcBef>
                <a:spcPts val="600"/>
              </a:spcBef>
              <a:spcAft>
                <a:spcPts val="0"/>
              </a:spcAft>
            </a:pPr>
            <a:r>
              <a:rPr lang="en-US" sz="1200" b="1" dirty="0">
                <a:solidFill>
                  <a:schemeClr val="accent2"/>
                </a:solidFill>
                <a:effectLst/>
                <a:latin typeface="Calibri" panose="020F0502020204030204" pitchFamily="34" charset="0"/>
                <a:ea typeface="Calibri" panose="020F0502020204030204" pitchFamily="34" charset="0"/>
                <a:cs typeface="ITC Franklin Gothic Std MedCd"/>
              </a:rPr>
              <a:t>MINIMIZE NOISE</a:t>
            </a:r>
            <a:endParaRPr lang="en-US" sz="12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90000"/>
              </a:lnSpc>
              <a:spcBef>
                <a:spcPts val="0"/>
              </a:spcBef>
              <a:spcAft>
                <a:spcPts val="2400"/>
              </a:spcAft>
            </a:pPr>
            <a:r>
              <a:rPr lang="en-US" sz="1200" b="0" dirty="0">
                <a:solidFill>
                  <a:srgbClr val="4C4C4E"/>
                </a:solidFill>
                <a:effectLst/>
                <a:latin typeface="Calibri" panose="020F0502020204030204" pitchFamily="34" charset="0"/>
                <a:ea typeface="Calibri" panose="020F0502020204030204" pitchFamily="34" charset="0"/>
                <a:cs typeface="Calibri" panose="020F0502020204030204" pitchFamily="34" charset="0"/>
              </a:rPr>
              <a:t>Avoid moving around or shuffling materials on a desk. Eliminate crunching or chewing noises and loud typing, which interfere with sound quality for virtual participants and are amplified by microphones and hearing aids. Speak from a stationary position to keep the audio clear. Mute your phone or computer when not speaking.</a:t>
            </a:r>
          </a:p>
          <a:p>
            <a:pPr marL="457200" marR="0">
              <a:lnSpc>
                <a:spcPct val="90000"/>
              </a:lnSpc>
              <a:spcBef>
                <a:spcPts val="0"/>
              </a:spcBef>
              <a:spcAft>
                <a:spcPts val="2400"/>
              </a:spcAft>
            </a:pPr>
            <a:endParaRPr lang="en-US" sz="1200" b="0" dirty="0">
              <a:solidFill>
                <a:srgbClr val="4C4C4E"/>
              </a:solidFill>
              <a:effectLst/>
              <a:latin typeface="Calibri" panose="020F0502020204030204" pitchFamily="34" charset="0"/>
              <a:ea typeface="Calibri" panose="020F0502020204030204" pitchFamily="34" charset="0"/>
              <a:cs typeface="Calibri" panose="020F0502020204030204" pitchFamily="34" charset="0"/>
            </a:endParaRPr>
          </a:p>
          <a:p>
            <a:pPr marL="457200" marR="0">
              <a:lnSpc>
                <a:spcPct val="90000"/>
              </a:lnSpc>
              <a:spcBef>
                <a:spcPts val="600"/>
              </a:spcBef>
              <a:spcAft>
                <a:spcPts val="0"/>
              </a:spcAft>
            </a:pPr>
            <a:r>
              <a:rPr lang="en-US" sz="1200" b="1"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MAXIMIZE VISUAL DISPLAYS</a:t>
            </a:r>
            <a:endParaRPr lang="en-US" sz="11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90000"/>
              </a:lnSpc>
              <a:spcBef>
                <a:spcPts val="0"/>
              </a:spcBef>
              <a:spcAft>
                <a:spcPts val="0"/>
              </a:spcAft>
            </a:pPr>
            <a:r>
              <a:rPr lang="en-US" sz="1200" dirty="0">
                <a:solidFill>
                  <a:srgbClr val="4C4C4E"/>
                </a:solidFill>
                <a:effectLst/>
                <a:latin typeface="Calibri" panose="020F0502020204030204" pitchFamily="34" charset="0"/>
                <a:ea typeface="Calibri" panose="020F0502020204030204" pitchFamily="34" charset="0"/>
                <a:cs typeface="Calibri" panose="020F0502020204030204" pitchFamily="34" charset="0"/>
              </a:rPr>
              <a:t>E-mail materials in advance of meeting. Display meeting documents on-screen, and capture main discussion points verbally and visually by taking notes or using the “chat box,” Skype, or other means. If a participant asks for clarification, rephrase the content instead of repeating it. Assign a meeting notetaker so that the meeting leader and monitor can focus on engagement. Notes are also helpful for people with hearing loss who may not have heard the content.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90000"/>
              </a:lnSpc>
              <a:spcBef>
                <a:spcPts val="0"/>
              </a:spcBef>
              <a:spcAft>
                <a:spcPts val="2400"/>
              </a:spcAft>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90000"/>
              </a:lnSpc>
              <a:spcBef>
                <a:spcPts val="0"/>
              </a:spcBef>
              <a:spcAft>
                <a:spcPts val="2400"/>
              </a:spcAft>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90000"/>
              </a:lnSpc>
              <a:spcBef>
                <a:spcPts val="0"/>
              </a:spcBef>
              <a:spcAft>
                <a:spcPts val="2400"/>
              </a:spcAft>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2598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DCE5BD-2951-D942-B444-FF50BF9B4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72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DCE5BD-2951-D942-B444-FF50BF9B4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081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Taka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DCE5BD-2951-D942-B444-FF50BF9B4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7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DCE5BD-2951-D942-B444-FF50BF9B4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3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DCE5BD-2951-D942-B444-FF50BF9B4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16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DCE5BD-2951-D942-B444-FF50BF9B4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61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DCE5BD-2951-D942-B444-FF50BF9B4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750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Logo of American Institutes for Research. Advancing Evidence. Improving Lives.">
            <a:extLst>
              <a:ext uri="{FF2B5EF4-FFF2-40B4-BE49-F238E27FC236}">
                <a16:creationId xmlns:a16="http://schemas.microsoft.com/office/drawing/2014/main" id="{1BB51598-7A40-455E-9938-488362FFB555}"/>
              </a:ext>
            </a:extLst>
          </p:cNvPr>
          <p:cNvPicPr>
            <a:picLocks noChangeAspect="1"/>
          </p:cNvPicPr>
          <p:nvPr userDrawn="1"/>
        </p:nvPicPr>
        <p:blipFill>
          <a:blip r:embed="rId3"/>
          <a:stretch>
            <a:fillRect/>
          </a:stretch>
        </p:blipFill>
        <p:spPr>
          <a:xfrm>
            <a:off x="9506712" y="549514"/>
            <a:ext cx="1847088" cy="935126"/>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882407"/>
            <a:ext cx="11139854" cy="2002977"/>
          </a:xfrm>
        </p:spPr>
        <p:txBody>
          <a:bodyPr anchor="b">
            <a:normAutofit/>
          </a:bodyPr>
          <a:lstStyle>
            <a:lvl1pPr algn="l">
              <a:defRPr sz="4800" b="0">
                <a:solidFill>
                  <a:schemeClr val="bg1"/>
                </a:solidFill>
                <a:latin typeface="+mj-lt"/>
                <a:ea typeface="Tahoma" panose="020B0604030504040204" pitchFamily="34" charset="0"/>
                <a:cs typeface="Arial" panose="020B0604020202020204" pitchFamily="34" charset="0"/>
              </a:defRPr>
            </a:lvl1pPr>
          </a:lstStyle>
          <a:p>
            <a:r>
              <a:rPr lang="en-US" dirty="0"/>
              <a:t>Presentation Title</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5" name="Subtitle">
            <a:extLst>
              <a:ext uri="{FF2B5EF4-FFF2-40B4-BE49-F238E27FC236}">
                <a16:creationId xmlns:a16="http://schemas.microsoft.com/office/drawing/2014/main" id="{503C6AED-0DE0-47E4-A81C-6336093669F5}"/>
              </a:ext>
            </a:extLst>
          </p:cNvPr>
          <p:cNvSpPr>
            <a:spLocks noGrp="1"/>
          </p:cNvSpPr>
          <p:nvPr>
            <p:ph type="body" sz="quarter" idx="12" hasCustomPrompt="1"/>
          </p:nvPr>
        </p:nvSpPr>
        <p:spPr>
          <a:xfrm>
            <a:off x="457200" y="3276600"/>
            <a:ext cx="11139488" cy="695325"/>
          </a:xfrm>
        </p:spPr>
        <p:txBody>
          <a:bodyPr>
            <a:normAutofit/>
          </a:bodyPr>
          <a:lstStyle>
            <a:lvl1pPr marL="0" indent="0">
              <a:buNone/>
              <a:defRPr sz="2800">
                <a:solidFill>
                  <a:schemeClr val="bg1"/>
                </a:solidFill>
              </a:defRPr>
            </a:lvl1pPr>
            <a:lvl2pPr marL="320040" indent="0">
              <a:buNone/>
              <a:defRPr>
                <a:solidFill>
                  <a:schemeClr val="bg1"/>
                </a:solidFill>
              </a:defRPr>
            </a:lvl2pPr>
            <a:lvl3pPr marL="640080" indent="0">
              <a:buNone/>
              <a:defRPr>
                <a:solidFill>
                  <a:schemeClr val="bg1"/>
                </a:solidFill>
              </a:defRPr>
            </a:lvl3pPr>
            <a:lvl4pPr marL="960120" indent="0">
              <a:buNone/>
              <a:defRPr>
                <a:solidFill>
                  <a:schemeClr val="bg1"/>
                </a:solidFill>
              </a:defRPr>
            </a:lvl4pPr>
            <a:lvl5pPr marL="1280160" indent="0">
              <a:buNone/>
              <a:defRPr>
                <a:solidFill>
                  <a:schemeClr val="bg1"/>
                </a:solidFill>
              </a:defRPr>
            </a:lvl5pPr>
          </a:lstStyle>
          <a:p>
            <a:pPr lvl="0"/>
            <a:r>
              <a:rPr lang="en-US" dirty="0"/>
              <a:t>Presentation Subtitle</a:t>
            </a:r>
          </a:p>
        </p:txBody>
      </p:sp>
      <p:sp>
        <p:nvSpPr>
          <p:cNvPr id="12" name="Presenters 3">
            <a:extLst>
              <a:ext uri="{FF2B5EF4-FFF2-40B4-BE49-F238E27FC236}">
                <a16:creationId xmlns:a16="http://schemas.microsoft.com/office/drawing/2014/main" id="{92723639-909B-4FF5-85E7-4F5DDDD84DFB}"/>
              </a:ext>
            </a:extLst>
          </p:cNvPr>
          <p:cNvSpPr>
            <a:spLocks noGrp="1"/>
          </p:cNvSpPr>
          <p:nvPr>
            <p:ph type="body" sz="quarter" idx="13" hasCustomPrompt="1"/>
          </p:nvPr>
        </p:nvSpPr>
        <p:spPr>
          <a:xfrm>
            <a:off x="457200" y="4128534"/>
            <a:ext cx="11139488" cy="791308"/>
          </a:xfrm>
        </p:spPr>
        <p:txBody>
          <a:bodyPr>
            <a:normAutofit/>
          </a:bodyPr>
          <a:lstStyle>
            <a:lvl1pPr marL="0" indent="0">
              <a:buNone/>
              <a:defRPr sz="1600">
                <a:solidFill>
                  <a:schemeClr val="bg1"/>
                </a:solidFill>
              </a:defRPr>
            </a:lvl1pPr>
            <a:lvl2pPr marL="320040" indent="0">
              <a:buNone/>
              <a:defRPr>
                <a:solidFill>
                  <a:schemeClr val="bg1"/>
                </a:solidFill>
              </a:defRPr>
            </a:lvl2pPr>
            <a:lvl3pPr marL="640080" indent="0">
              <a:buNone/>
              <a:defRPr>
                <a:solidFill>
                  <a:schemeClr val="bg1"/>
                </a:solidFill>
              </a:defRPr>
            </a:lvl3pPr>
            <a:lvl4pPr marL="960120" indent="0">
              <a:buNone/>
              <a:defRPr>
                <a:solidFill>
                  <a:schemeClr val="bg1"/>
                </a:solidFill>
              </a:defRPr>
            </a:lvl4pPr>
            <a:lvl5pPr marL="1280160" indent="0">
              <a:buNone/>
              <a:defRPr>
                <a:solidFill>
                  <a:schemeClr val="bg1"/>
                </a:solidFill>
              </a:defRPr>
            </a:lvl5pPr>
          </a:lstStyle>
          <a:p>
            <a:pPr lvl="0"/>
            <a:r>
              <a:rPr lang="en-US" dirty="0"/>
              <a:t>Presenter’s Name | Presenter’s Name | Presenter’s Name or</a:t>
            </a:r>
            <a:br>
              <a:rPr lang="en-US" dirty="0"/>
            </a:br>
            <a:r>
              <a:rPr lang="en-US" dirty="0"/>
              <a:t>Presenter’s Name, Title | Presenter’s Name, Title</a:t>
            </a:r>
          </a:p>
        </p:txBody>
      </p:sp>
      <p:sp>
        <p:nvSpPr>
          <p:cNvPr id="13" name="Location-Date">
            <a:extLst>
              <a:ext uri="{FF2B5EF4-FFF2-40B4-BE49-F238E27FC236}">
                <a16:creationId xmlns:a16="http://schemas.microsoft.com/office/drawing/2014/main" id="{2ADB9052-C0CF-4CF9-9F42-1E338D9FF411}"/>
              </a:ext>
            </a:extLst>
          </p:cNvPr>
          <p:cNvSpPr>
            <a:spLocks noGrp="1"/>
          </p:cNvSpPr>
          <p:nvPr>
            <p:ph type="body" sz="quarter" idx="14" hasCustomPrompt="1"/>
          </p:nvPr>
        </p:nvSpPr>
        <p:spPr>
          <a:xfrm>
            <a:off x="457200" y="4990328"/>
            <a:ext cx="11139488" cy="1016633"/>
          </a:xfrm>
        </p:spPr>
        <p:txBody>
          <a:bodyPr>
            <a:normAutofit/>
          </a:bodyPr>
          <a:lstStyle>
            <a:lvl1pPr marL="0" indent="0">
              <a:buNone/>
              <a:defRPr sz="2000">
                <a:solidFill>
                  <a:schemeClr val="bg1"/>
                </a:solidFill>
              </a:defRPr>
            </a:lvl1pPr>
            <a:lvl2pPr marL="320040" indent="0">
              <a:buNone/>
              <a:defRPr>
                <a:solidFill>
                  <a:schemeClr val="bg1"/>
                </a:solidFill>
              </a:defRPr>
            </a:lvl2pPr>
            <a:lvl3pPr marL="640080" indent="0">
              <a:buNone/>
              <a:defRPr>
                <a:solidFill>
                  <a:schemeClr val="bg1"/>
                </a:solidFill>
              </a:defRPr>
            </a:lvl3pPr>
            <a:lvl4pPr marL="960120" indent="0">
              <a:buNone/>
              <a:defRPr>
                <a:solidFill>
                  <a:schemeClr val="bg1"/>
                </a:solidFill>
              </a:defRPr>
            </a:lvl4pPr>
            <a:lvl5pPr marL="1280160" indent="0">
              <a:buNone/>
              <a:defRPr>
                <a:solidFill>
                  <a:schemeClr val="bg1"/>
                </a:solidFill>
              </a:defRPr>
            </a:lvl5pPr>
          </a:lstStyle>
          <a:p>
            <a:pPr lvl="0"/>
            <a:r>
              <a:rPr lang="en-US" dirty="0"/>
              <a:t>Presentation Purpose or Location | Month 2021</a:t>
            </a:r>
          </a:p>
        </p:txBody>
      </p:sp>
      <p:sp>
        <p:nvSpPr>
          <p:cNvPr id="10" name="AIR.ORG">
            <a:extLst>
              <a:ext uri="{FF2B5EF4-FFF2-40B4-BE49-F238E27FC236}">
                <a16:creationId xmlns:a16="http://schemas.microsoft.com/office/drawing/2014/main" id="{6D35682F-2DFC-6D4A-9319-B6DB0F0EC6C2}"/>
              </a:ext>
            </a:extLst>
          </p:cNvPr>
          <p:cNvSpPr txBox="1"/>
          <p:nvPr userDrawn="1"/>
        </p:nvSpPr>
        <p:spPr>
          <a:xfrm>
            <a:off x="457200" y="6385023"/>
            <a:ext cx="6096000" cy="276999"/>
          </a:xfrm>
          <a:prstGeom prst="rect">
            <a:avLst/>
          </a:prstGeom>
          <a:noFill/>
        </p:spPr>
        <p:txBody>
          <a:bodyPr wrap="square" lIns="0" anchor="b">
            <a:spAutoFit/>
          </a:bodyPr>
          <a:lstStyle/>
          <a:p>
            <a:pPr algn="l"/>
            <a:r>
              <a:rPr lang="en-US" sz="1200" b="0" i="0" spc="200" dirty="0">
                <a:solidFill>
                  <a:srgbClr val="D1EEFC"/>
                </a:solidFill>
                <a:latin typeface="Calibri"/>
                <a:ea typeface="Calibri"/>
                <a:cs typeface="Calibri"/>
              </a:rPr>
              <a:t>AMERICAN INSTITUTES FOR RESEARCH® | AIR.ORG</a:t>
            </a:r>
          </a:p>
        </p:txBody>
      </p:sp>
      <p:sp>
        <p:nvSpPr>
          <p:cNvPr id="16" name="Rectangle 15">
            <a:extLst>
              <a:ext uri="{FF2B5EF4-FFF2-40B4-BE49-F238E27FC236}">
                <a16:creationId xmlns:a16="http://schemas.microsoft.com/office/drawing/2014/main" id="{334C93F6-2B7A-4A6F-AC53-16A48FFC9FE9}"/>
              </a:ext>
            </a:extLst>
          </p:cNvPr>
          <p:cNvSpPr/>
          <p:nvPr userDrawn="1"/>
        </p:nvSpPr>
        <p:spPr>
          <a:xfrm>
            <a:off x="5638800" y="6415800"/>
            <a:ext cx="6096000" cy="215444"/>
          </a:xfrm>
          <a:prstGeom prst="rect">
            <a:avLst/>
          </a:prstGeom>
        </p:spPr>
        <p:txBody>
          <a:bodyPr rIns="0" anchor="b">
            <a:spAutoFit/>
          </a:bodyPr>
          <a:lstStyle/>
          <a:p>
            <a:pPr algn="r"/>
            <a:r>
              <a:rPr lang="en-US" sz="800" dirty="0">
                <a:solidFill>
                  <a:srgbClr val="D1EEFC"/>
                </a:solidFill>
              </a:rPr>
              <a:t>Copyright © 2021 American Institutes for Research®. All rights reserved.</a:t>
            </a:r>
          </a:p>
        </p:txBody>
      </p:sp>
    </p:spTree>
    <p:extLst>
      <p:ext uri="{BB962C8B-B14F-4D97-AF65-F5344CB8AC3E}">
        <p14:creationId xmlns:p14="http://schemas.microsoft.com/office/powerpoint/2010/main" val="3032173319"/>
      </p:ext>
    </p:extLst>
  </p:cSld>
  <p:clrMapOvr>
    <a:masterClrMapping/>
  </p:clrMapOvr>
  <p:extLst>
    <p:ext uri="{DCECCB84-F9BA-43D5-87BE-67443E8EF086}">
      <p15:sldGuideLst xmlns:p15="http://schemas.microsoft.com/office/powerpoint/2012/main">
        <p15:guide id="1" orient="horz" pos="37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Left Dar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0" y="0"/>
            <a:ext cx="5698067" cy="6208111"/>
          </a:xfrm>
          <a:solidFill>
            <a:schemeClr val="bg2">
              <a:lumMod val="90000"/>
            </a:schemeClr>
          </a:solidFill>
        </p:spPr>
        <p:txBody>
          <a:bodyPr anchor="ctr" anchorCtr="0"/>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0BD64140-19F4-440B-9AB3-0D3B539E3611}"/>
              </a:ext>
            </a:extLst>
          </p:cNvPr>
          <p:cNvSpPr>
            <a:spLocks noGrp="1"/>
          </p:cNvSpPr>
          <p:nvPr>
            <p:ph type="title" hasCustomPrompt="1"/>
          </p:nvPr>
        </p:nvSpPr>
        <p:spPr>
          <a:xfrm>
            <a:off x="6094474" y="0"/>
            <a:ext cx="5638801" cy="1051560"/>
          </a:xfrm>
        </p:spPr>
        <p:txBody>
          <a:bodyPr/>
          <a:lstStyle>
            <a:lvl1pPr>
              <a:defRPr/>
            </a:lvl1pPr>
          </a:lstStyle>
          <a:p>
            <a:r>
              <a:rPr lang="en-US" dirty="0"/>
              <a:t>Photo Left</a:t>
            </a:r>
          </a:p>
        </p:txBody>
      </p:sp>
      <p:cxnSp>
        <p:nvCxnSpPr>
          <p:cNvPr id="11" name="Straight Connector 10">
            <a:extLst>
              <a:ext uri="{FF2B5EF4-FFF2-40B4-BE49-F238E27FC236}">
                <a16:creationId xmlns:a16="http://schemas.microsoft.com/office/drawing/2014/main" id="{3463AA1A-FDB4-2E48-934E-B816933F6C1B}"/>
              </a:ext>
            </a:extLst>
          </p:cNvPr>
          <p:cNvCxnSpPr/>
          <p:nvPr userDrawn="1"/>
        </p:nvCxnSpPr>
        <p:spPr>
          <a:xfrm>
            <a:off x="6096000"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CFB4CE17-B9A2-4429-8BEA-8DAC33B7CC82}"/>
              </a:ext>
            </a:extLst>
          </p:cNvPr>
          <p:cNvSpPr>
            <a:spLocks noGrp="1"/>
          </p:cNvSpPr>
          <p:nvPr>
            <p:ph sz="quarter" idx="19"/>
          </p:nvPr>
        </p:nvSpPr>
        <p:spPr>
          <a:xfrm>
            <a:off x="6094413" y="1307592"/>
            <a:ext cx="5640387" cy="449884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6096001" y="5806440"/>
            <a:ext cx="5638799" cy="365125"/>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5" name="Slide Number Placeholder 4">
            <a:extLst>
              <a:ext uri="{FF2B5EF4-FFF2-40B4-BE49-F238E27FC236}">
                <a16:creationId xmlns:a16="http://schemas.microsoft.com/office/drawing/2014/main" id="{41C581C5-40E2-4DC5-A181-097153206578}"/>
              </a:ext>
            </a:extLst>
          </p:cNvPr>
          <p:cNvSpPr>
            <a:spLocks noGrp="1"/>
          </p:cNvSpPr>
          <p:nvPr>
            <p:ph type="sldNum" sz="quarter" idx="17"/>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3165764189"/>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lgn="l">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43296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B8A9-417C-4496-9048-8DCE77F92C9C}"/>
              </a:ext>
            </a:extLst>
          </p:cNvPr>
          <p:cNvSpPr>
            <a:spLocks noGrp="1"/>
          </p:cNvSpPr>
          <p:nvPr>
            <p:ph type="title" hasCustomPrompt="1"/>
          </p:nvPr>
        </p:nvSpPr>
        <p:spPr/>
        <p:txBody>
          <a:bodyPr/>
          <a:lstStyle>
            <a:lvl1pPr>
              <a:defRPr/>
            </a:lvl1pPr>
          </a:lstStyle>
          <a:p>
            <a:r>
              <a:rPr lang="en-US" dirty="0"/>
              <a:t>Meet the Presenters</a:t>
            </a:r>
          </a:p>
        </p:txBody>
      </p:sp>
      <p:sp>
        <p:nvSpPr>
          <p:cNvPr id="5" name="Picture Placeholder 1">
            <a:extLst>
              <a:ext uri="{FF2B5EF4-FFF2-40B4-BE49-F238E27FC236}">
                <a16:creationId xmlns:a16="http://schemas.microsoft.com/office/drawing/2014/main" id="{71CC5E8F-75D8-4623-89EE-02F9993DD137}"/>
              </a:ext>
            </a:extLst>
          </p:cNvPr>
          <p:cNvSpPr>
            <a:spLocks noGrp="1"/>
          </p:cNvSpPr>
          <p:nvPr>
            <p:ph type="pic" sz="quarter" idx="15" hasCustomPrompt="1"/>
          </p:nvPr>
        </p:nvSpPr>
        <p:spPr>
          <a:xfrm>
            <a:off x="45720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6" name="Name 1">
            <a:extLst>
              <a:ext uri="{FF2B5EF4-FFF2-40B4-BE49-F238E27FC236}">
                <a16:creationId xmlns:a16="http://schemas.microsoft.com/office/drawing/2014/main" id="{D03F0B07-E10B-411E-8B35-197265DC79EF}"/>
              </a:ext>
            </a:extLst>
          </p:cNvPr>
          <p:cNvSpPr>
            <a:spLocks noGrp="1"/>
          </p:cNvSpPr>
          <p:nvPr>
            <p:ph type="body" sz="quarter" idx="19" hasCustomPrompt="1"/>
          </p:nvPr>
        </p:nvSpPr>
        <p:spPr>
          <a:xfrm>
            <a:off x="45720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7" name="Bio 1">
            <a:extLst>
              <a:ext uri="{FF2B5EF4-FFF2-40B4-BE49-F238E27FC236}">
                <a16:creationId xmlns:a16="http://schemas.microsoft.com/office/drawing/2014/main" id="{9EE7094E-912E-4D11-A432-5AD1D897B715}"/>
              </a:ext>
            </a:extLst>
          </p:cNvPr>
          <p:cNvSpPr>
            <a:spLocks noGrp="1"/>
          </p:cNvSpPr>
          <p:nvPr>
            <p:ph type="body" sz="quarter" idx="23" hasCustomPrompt="1"/>
          </p:nvPr>
        </p:nvSpPr>
        <p:spPr>
          <a:xfrm>
            <a:off x="45720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8" name="Picture Placeholder 1">
            <a:extLst>
              <a:ext uri="{FF2B5EF4-FFF2-40B4-BE49-F238E27FC236}">
                <a16:creationId xmlns:a16="http://schemas.microsoft.com/office/drawing/2014/main" id="{C9EDA36B-2EA5-455F-BB16-5B219282D342}"/>
              </a:ext>
            </a:extLst>
          </p:cNvPr>
          <p:cNvSpPr>
            <a:spLocks noGrp="1"/>
          </p:cNvSpPr>
          <p:nvPr>
            <p:ph type="pic" sz="quarter" idx="24" hasCustomPrompt="1"/>
          </p:nvPr>
        </p:nvSpPr>
        <p:spPr>
          <a:xfrm>
            <a:off x="2412492"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9" name="Name 1">
            <a:extLst>
              <a:ext uri="{FF2B5EF4-FFF2-40B4-BE49-F238E27FC236}">
                <a16:creationId xmlns:a16="http://schemas.microsoft.com/office/drawing/2014/main" id="{110EA2BD-2A1E-4B6B-9121-92F2E4797955}"/>
              </a:ext>
            </a:extLst>
          </p:cNvPr>
          <p:cNvSpPr>
            <a:spLocks noGrp="1"/>
          </p:cNvSpPr>
          <p:nvPr>
            <p:ph type="body" sz="quarter" idx="25" hasCustomPrompt="1"/>
          </p:nvPr>
        </p:nvSpPr>
        <p:spPr>
          <a:xfrm>
            <a:off x="2412492"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10" name="Bio 1">
            <a:extLst>
              <a:ext uri="{FF2B5EF4-FFF2-40B4-BE49-F238E27FC236}">
                <a16:creationId xmlns:a16="http://schemas.microsoft.com/office/drawing/2014/main" id="{D59CFF05-E379-49FF-B785-7CA5AA436879}"/>
              </a:ext>
            </a:extLst>
          </p:cNvPr>
          <p:cNvSpPr>
            <a:spLocks noGrp="1"/>
          </p:cNvSpPr>
          <p:nvPr>
            <p:ph type="body" sz="quarter" idx="26" hasCustomPrompt="1"/>
          </p:nvPr>
        </p:nvSpPr>
        <p:spPr>
          <a:xfrm>
            <a:off x="2412492"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11" name="Picture Placeholder 1">
            <a:extLst>
              <a:ext uri="{FF2B5EF4-FFF2-40B4-BE49-F238E27FC236}">
                <a16:creationId xmlns:a16="http://schemas.microsoft.com/office/drawing/2014/main" id="{94A80552-9B52-42DF-BE3A-6F065118F72B}"/>
              </a:ext>
            </a:extLst>
          </p:cNvPr>
          <p:cNvSpPr>
            <a:spLocks noGrp="1"/>
          </p:cNvSpPr>
          <p:nvPr>
            <p:ph type="pic" sz="quarter" idx="27" hasCustomPrompt="1"/>
          </p:nvPr>
        </p:nvSpPr>
        <p:spPr>
          <a:xfrm>
            <a:off x="4367784"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2" name="Name 1">
            <a:extLst>
              <a:ext uri="{FF2B5EF4-FFF2-40B4-BE49-F238E27FC236}">
                <a16:creationId xmlns:a16="http://schemas.microsoft.com/office/drawing/2014/main" id="{23663A88-782E-4FEE-9FA2-84F4E76A3288}"/>
              </a:ext>
            </a:extLst>
          </p:cNvPr>
          <p:cNvSpPr>
            <a:spLocks noGrp="1"/>
          </p:cNvSpPr>
          <p:nvPr>
            <p:ph type="body" sz="quarter" idx="28" hasCustomPrompt="1"/>
          </p:nvPr>
        </p:nvSpPr>
        <p:spPr>
          <a:xfrm>
            <a:off x="4367784"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13" name="Bio 1">
            <a:extLst>
              <a:ext uri="{FF2B5EF4-FFF2-40B4-BE49-F238E27FC236}">
                <a16:creationId xmlns:a16="http://schemas.microsoft.com/office/drawing/2014/main" id="{B7FB1971-DE2F-40B8-BBB9-CA3048080685}"/>
              </a:ext>
            </a:extLst>
          </p:cNvPr>
          <p:cNvSpPr>
            <a:spLocks noGrp="1"/>
          </p:cNvSpPr>
          <p:nvPr>
            <p:ph type="body" sz="quarter" idx="29" hasCustomPrompt="1"/>
          </p:nvPr>
        </p:nvSpPr>
        <p:spPr>
          <a:xfrm>
            <a:off x="4367784"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14" name="Picture Placeholder 1">
            <a:extLst>
              <a:ext uri="{FF2B5EF4-FFF2-40B4-BE49-F238E27FC236}">
                <a16:creationId xmlns:a16="http://schemas.microsoft.com/office/drawing/2014/main" id="{8F6ABA03-6543-489D-8F50-07455BA0EAC8}"/>
              </a:ext>
            </a:extLst>
          </p:cNvPr>
          <p:cNvSpPr>
            <a:spLocks noGrp="1"/>
          </p:cNvSpPr>
          <p:nvPr>
            <p:ph type="pic" sz="quarter" idx="30" hasCustomPrompt="1"/>
          </p:nvPr>
        </p:nvSpPr>
        <p:spPr>
          <a:xfrm>
            <a:off x="6323076"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5" name="Name 1">
            <a:extLst>
              <a:ext uri="{FF2B5EF4-FFF2-40B4-BE49-F238E27FC236}">
                <a16:creationId xmlns:a16="http://schemas.microsoft.com/office/drawing/2014/main" id="{242E66B4-AB1E-4C5C-BDE9-33D0A09C7793}"/>
              </a:ext>
            </a:extLst>
          </p:cNvPr>
          <p:cNvSpPr>
            <a:spLocks noGrp="1"/>
          </p:cNvSpPr>
          <p:nvPr>
            <p:ph type="body" sz="quarter" idx="31" hasCustomPrompt="1"/>
          </p:nvPr>
        </p:nvSpPr>
        <p:spPr>
          <a:xfrm>
            <a:off x="6323076"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16" name="Bio 1">
            <a:extLst>
              <a:ext uri="{FF2B5EF4-FFF2-40B4-BE49-F238E27FC236}">
                <a16:creationId xmlns:a16="http://schemas.microsoft.com/office/drawing/2014/main" id="{EDB8F50C-7614-49BE-8204-ED4E8C562269}"/>
              </a:ext>
            </a:extLst>
          </p:cNvPr>
          <p:cNvSpPr>
            <a:spLocks noGrp="1"/>
          </p:cNvSpPr>
          <p:nvPr>
            <p:ph type="body" sz="quarter" idx="32" hasCustomPrompt="1"/>
          </p:nvPr>
        </p:nvSpPr>
        <p:spPr>
          <a:xfrm>
            <a:off x="6323076"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17" name="Picture Placeholder 1">
            <a:extLst>
              <a:ext uri="{FF2B5EF4-FFF2-40B4-BE49-F238E27FC236}">
                <a16:creationId xmlns:a16="http://schemas.microsoft.com/office/drawing/2014/main" id="{B2BDDD79-4490-4D9E-9B39-39E28D7CCA35}"/>
              </a:ext>
            </a:extLst>
          </p:cNvPr>
          <p:cNvSpPr>
            <a:spLocks noGrp="1"/>
          </p:cNvSpPr>
          <p:nvPr>
            <p:ph type="pic" sz="quarter" idx="33" hasCustomPrompt="1"/>
          </p:nvPr>
        </p:nvSpPr>
        <p:spPr>
          <a:xfrm>
            <a:off x="8278368"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8" name="Name 1">
            <a:extLst>
              <a:ext uri="{FF2B5EF4-FFF2-40B4-BE49-F238E27FC236}">
                <a16:creationId xmlns:a16="http://schemas.microsoft.com/office/drawing/2014/main" id="{82FD11C7-7338-4E05-B94D-F2971009CD29}"/>
              </a:ext>
            </a:extLst>
          </p:cNvPr>
          <p:cNvSpPr>
            <a:spLocks noGrp="1"/>
          </p:cNvSpPr>
          <p:nvPr>
            <p:ph type="body" sz="quarter" idx="34" hasCustomPrompt="1"/>
          </p:nvPr>
        </p:nvSpPr>
        <p:spPr>
          <a:xfrm>
            <a:off x="8278368"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19" name="Bio 1">
            <a:extLst>
              <a:ext uri="{FF2B5EF4-FFF2-40B4-BE49-F238E27FC236}">
                <a16:creationId xmlns:a16="http://schemas.microsoft.com/office/drawing/2014/main" id="{E29B2798-CB3B-4033-939D-055CF6204693}"/>
              </a:ext>
            </a:extLst>
          </p:cNvPr>
          <p:cNvSpPr>
            <a:spLocks noGrp="1"/>
          </p:cNvSpPr>
          <p:nvPr>
            <p:ph type="body" sz="quarter" idx="35" hasCustomPrompt="1"/>
          </p:nvPr>
        </p:nvSpPr>
        <p:spPr>
          <a:xfrm>
            <a:off x="8278368"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0" name="Picture Placeholder 1">
            <a:extLst>
              <a:ext uri="{FF2B5EF4-FFF2-40B4-BE49-F238E27FC236}">
                <a16:creationId xmlns:a16="http://schemas.microsoft.com/office/drawing/2014/main" id="{BDD1A934-37B7-4E46-B4C9-E4EC3F62FDAD}"/>
              </a:ext>
            </a:extLst>
          </p:cNvPr>
          <p:cNvSpPr>
            <a:spLocks noGrp="1"/>
          </p:cNvSpPr>
          <p:nvPr>
            <p:ph type="pic" sz="quarter" idx="36" hasCustomPrompt="1"/>
          </p:nvPr>
        </p:nvSpPr>
        <p:spPr>
          <a:xfrm>
            <a:off x="1023366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1" name="Name 1">
            <a:extLst>
              <a:ext uri="{FF2B5EF4-FFF2-40B4-BE49-F238E27FC236}">
                <a16:creationId xmlns:a16="http://schemas.microsoft.com/office/drawing/2014/main" id="{A9B07209-5A96-4A39-AE90-D19B76B6E58C}"/>
              </a:ext>
            </a:extLst>
          </p:cNvPr>
          <p:cNvSpPr>
            <a:spLocks noGrp="1"/>
          </p:cNvSpPr>
          <p:nvPr>
            <p:ph type="body" sz="quarter" idx="37" hasCustomPrompt="1"/>
          </p:nvPr>
        </p:nvSpPr>
        <p:spPr>
          <a:xfrm>
            <a:off x="1023366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22" name="Bio 1">
            <a:extLst>
              <a:ext uri="{FF2B5EF4-FFF2-40B4-BE49-F238E27FC236}">
                <a16:creationId xmlns:a16="http://schemas.microsoft.com/office/drawing/2014/main" id="{5C9AE779-EC12-4A16-A99F-6148516C6D67}"/>
              </a:ext>
            </a:extLst>
          </p:cNvPr>
          <p:cNvSpPr>
            <a:spLocks noGrp="1"/>
          </p:cNvSpPr>
          <p:nvPr>
            <p:ph type="body" sz="quarter" idx="38" hasCustomPrompt="1"/>
          </p:nvPr>
        </p:nvSpPr>
        <p:spPr>
          <a:xfrm>
            <a:off x="1023366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3" name="Slide Number Placeholder 22">
            <a:extLst>
              <a:ext uri="{FF2B5EF4-FFF2-40B4-BE49-F238E27FC236}">
                <a16:creationId xmlns:a16="http://schemas.microsoft.com/office/drawing/2014/main" id="{1BABF265-52E5-49FF-83ED-1A0A9936A888}"/>
              </a:ext>
            </a:extLst>
          </p:cNvPr>
          <p:cNvSpPr>
            <a:spLocks noGrp="1"/>
          </p:cNvSpPr>
          <p:nvPr>
            <p:ph type="sldNum" sz="quarter" idx="40"/>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2997982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ferences Dark">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References</a:t>
            </a:r>
          </a:p>
        </p:txBody>
      </p:sp>
      <p:sp>
        <p:nvSpPr>
          <p:cNvPr id="10" name="Content"/>
          <p:cNvSpPr>
            <a:spLocks noGrp="1"/>
          </p:cNvSpPr>
          <p:nvPr>
            <p:ph type="body" sz="quarter" idx="13" hasCustomPrompt="1"/>
          </p:nvPr>
        </p:nvSpPr>
        <p:spPr>
          <a:xfrm>
            <a:off x="457200" y="1389888"/>
            <a:ext cx="11274552" cy="4498848"/>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
        <p:nvSpPr>
          <p:cNvPr id="3" name="Slide Number Placeholder 2">
            <a:extLst>
              <a:ext uri="{FF2B5EF4-FFF2-40B4-BE49-F238E27FC236}">
                <a16:creationId xmlns:a16="http://schemas.microsoft.com/office/drawing/2014/main" id="{7A73AB09-0ADC-48EF-A7DF-DE4E3B7F9E6F}"/>
              </a:ext>
            </a:extLst>
          </p:cNvPr>
          <p:cNvSpPr>
            <a:spLocks noGrp="1"/>
          </p:cNvSpPr>
          <p:nvPr>
            <p:ph type="sldNum" sz="quarter" idx="15"/>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3416023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882407"/>
            <a:ext cx="7018421" cy="2002977"/>
          </a:xfrm>
        </p:spPr>
        <p:txBody>
          <a:bodyPr anchor="b">
            <a:normAutofit/>
          </a:bodyPr>
          <a:lstStyle>
            <a:lvl1pPr algn="l">
              <a:defRPr sz="2400" b="0">
                <a:solidFill>
                  <a:schemeClr val="bg1"/>
                </a:solidFill>
                <a:latin typeface="+mj-lt"/>
                <a:ea typeface="Tahoma" panose="020B0604030504040204" pitchFamily="34" charset="0"/>
                <a:cs typeface="Arial" panose="020B0604020202020204" pitchFamily="34" charset="0"/>
              </a:defRPr>
            </a:lvl1pPr>
          </a:lstStyle>
          <a:p>
            <a:r>
              <a:rPr lang="en-US" dirty="0"/>
              <a:t>Presenter’s Name</a:t>
            </a:r>
          </a:p>
        </p:txBody>
      </p: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199" y="3356915"/>
            <a:ext cx="6939941" cy="1904895"/>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Job Title</a:t>
            </a:r>
            <a:br>
              <a:rPr lang="en-US" dirty="0"/>
            </a:br>
            <a:r>
              <a:rPr lang="en-US" dirty="0"/>
              <a:t>202.403.XXXX</a:t>
            </a:r>
            <a:br>
              <a:rPr lang="en-US" dirty="0"/>
            </a:br>
            <a:r>
              <a:rPr lang="en-US" dirty="0"/>
              <a:t>email.address@air.org</a:t>
            </a:r>
          </a:p>
        </p:txBody>
      </p:sp>
      <p:pic>
        <p:nvPicPr>
          <p:cNvPr id="9" name="Picture 8" descr="Logo of American Institutes for Research. Advancing Evidence. Improving Lives.">
            <a:extLst>
              <a:ext uri="{FF2B5EF4-FFF2-40B4-BE49-F238E27FC236}">
                <a16:creationId xmlns:a16="http://schemas.microsoft.com/office/drawing/2014/main" id="{F723C159-3BBE-C54D-9392-2FCBB0C4E7A9}"/>
              </a:ext>
            </a:extLst>
          </p:cNvPr>
          <p:cNvPicPr>
            <a:picLocks noChangeAspect="1"/>
          </p:cNvPicPr>
          <p:nvPr userDrawn="1"/>
        </p:nvPicPr>
        <p:blipFill>
          <a:blip r:embed="rId3"/>
          <a:stretch>
            <a:fillRect/>
          </a:stretch>
        </p:blipFill>
        <p:spPr>
          <a:xfrm>
            <a:off x="9508857" y="549514"/>
            <a:ext cx="1844943" cy="934474"/>
          </a:xfrm>
          <a:prstGeom prst="rect">
            <a:avLst/>
          </a:prstGeom>
        </p:spPr>
      </p:pic>
      <p:sp>
        <p:nvSpPr>
          <p:cNvPr id="10" name="TextBox 9">
            <a:extLst>
              <a:ext uri="{FF2B5EF4-FFF2-40B4-BE49-F238E27FC236}">
                <a16:creationId xmlns:a16="http://schemas.microsoft.com/office/drawing/2014/main" id="{6D35682F-2DFC-6D4A-9319-B6DB0F0EC6C2}"/>
              </a:ext>
            </a:extLst>
          </p:cNvPr>
          <p:cNvSpPr txBox="1"/>
          <p:nvPr userDrawn="1"/>
        </p:nvSpPr>
        <p:spPr>
          <a:xfrm>
            <a:off x="457200" y="5721829"/>
            <a:ext cx="6096000" cy="276999"/>
          </a:xfrm>
          <a:prstGeom prst="rect">
            <a:avLst/>
          </a:prstGeom>
          <a:noFill/>
        </p:spPr>
        <p:txBody>
          <a:bodyPr wrap="square" lIns="0" anchor="b">
            <a:spAutoFit/>
          </a:bodyPr>
          <a:lstStyle/>
          <a:p>
            <a:pPr algn="l"/>
            <a:r>
              <a:rPr lang="en-US" sz="1200" b="0" i="0" spc="200" dirty="0">
                <a:solidFill>
                  <a:srgbClr val="D1EEFC"/>
                </a:solidFill>
                <a:latin typeface="Calibri"/>
                <a:ea typeface="Calibri"/>
                <a:cs typeface="Calibri"/>
              </a:rPr>
              <a:t>AMERICAN INSTITUTES FOR RESEARCH® | AIR.ORG</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07ABF179-7A3C-CB4D-A769-D7B523E3AB0A}"/>
              </a:ext>
            </a:extLst>
          </p:cNvPr>
          <p:cNvSpPr txBox="1">
            <a:spLocks/>
          </p:cNvSpPr>
          <p:nvPr userDrawn="1"/>
        </p:nvSpPr>
        <p:spPr>
          <a:xfrm>
            <a:off x="457200" y="5958723"/>
            <a:ext cx="9051657" cy="670868"/>
          </a:xfrm>
          <a:prstGeom prst="rect">
            <a:avLst/>
          </a:prstGeom>
        </p:spPr>
        <p:txBody>
          <a:bodyPr l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2"/>
                </a:solidFill>
              </a:rPr>
              <a:t>Notice of Trademark: “American Institutes for Research” and “AIR” are registered trademarks. All other brand, product, or company names are trademarks or registered trademarks of their respective owners.</a:t>
            </a:r>
          </a:p>
          <a:p>
            <a:endParaRPr lang="en-US" sz="800" dirty="0">
              <a:solidFill>
                <a:schemeClr val="bg2"/>
              </a:solidFill>
            </a:endParaRPr>
          </a:p>
          <a:p>
            <a:r>
              <a:rPr lang="en-US" sz="800" dirty="0">
                <a:solidFill>
                  <a:schemeClr val="bg2"/>
                </a:solidFill>
              </a:rPr>
              <a:t>Copyright © 2021 American Institutes for Research®. All rights reserved. No part of this publication may be reproduced, distributed, or transmitted in any form or by any means, including photocopying, recording, website display, or other electronic or mechanical methods, without the prior written permission of the American Institutes for Research. For permission requests, please use the Contact Us form on AIR.ORG.</a:t>
            </a:r>
          </a:p>
        </p:txBody>
      </p:sp>
      <p:sp>
        <p:nvSpPr>
          <p:cNvPr id="5" name="Text Placeholder 4">
            <a:extLst>
              <a:ext uri="{FF2B5EF4-FFF2-40B4-BE49-F238E27FC236}">
                <a16:creationId xmlns:a16="http://schemas.microsoft.com/office/drawing/2014/main" id="{9679E1F9-D407-4EAC-8FF8-E2890603F3A1}"/>
              </a:ext>
            </a:extLst>
          </p:cNvPr>
          <p:cNvSpPr>
            <a:spLocks noGrp="1"/>
          </p:cNvSpPr>
          <p:nvPr>
            <p:ph type="body" sz="quarter" idx="10" hasCustomPrompt="1"/>
          </p:nvPr>
        </p:nvSpPr>
        <p:spPr>
          <a:xfrm>
            <a:off x="11020375" y="6487051"/>
            <a:ext cx="613950" cy="142540"/>
          </a:xfrm>
        </p:spPr>
        <p:txBody>
          <a:bodyPr wrap="none" lIns="0" tIns="0" rIns="0" bIns="0" anchor="b" anchorCtr="0">
            <a:spAutoFit/>
          </a:bodyPr>
          <a:lstStyle>
            <a:lvl1pPr marL="0" indent="0" algn="r">
              <a:buNone/>
              <a:defRPr kumimoji="0" lang="en-US" sz="800" u="none" strike="noStrike" cap="none" spc="0" normalizeH="0" baseline="0" dirty="0" smtClean="0">
                <a:ln>
                  <a:noFill/>
                </a:ln>
                <a:solidFill>
                  <a:schemeClr val="bg2"/>
                </a:solidFill>
                <a:effectLst/>
                <a:uLnTx/>
                <a:uFillTx/>
                <a:cs typeface="Calibri"/>
              </a:defRPr>
            </a:lvl1pPr>
            <a:lvl2pPr>
              <a:defRPr lang="en-US" sz="1800" dirty="0" smtClean="0">
                <a:cs typeface="+mn-cs"/>
              </a:defRPr>
            </a:lvl2pPr>
            <a:lvl3pPr>
              <a:defRPr lang="en-US" sz="1800" dirty="0" smtClean="0">
                <a:cs typeface="+mn-cs"/>
              </a:defRPr>
            </a:lvl3pPr>
            <a:lvl4pPr>
              <a:defRPr lang="en-US" sz="1800" dirty="0" smtClean="0">
                <a:cs typeface="+mn-cs"/>
              </a:defRPr>
            </a:lvl4pPr>
            <a:lvl5pPr>
              <a:defRPr lang="en-US" sz="1800" dirty="0">
                <a:cs typeface="+mn-cs"/>
              </a:defRPr>
            </a:lvl5pPr>
          </a:lstStyle>
          <a:p>
            <a:pPr marR="0" lvl="0" fontAlgn="auto">
              <a:spcBef>
                <a:spcPts val="1800"/>
              </a:spcBef>
              <a:spcAft>
                <a:spcPts val="0"/>
              </a:spcAft>
              <a:buClr>
                <a:schemeClr val="tx1"/>
              </a:buClr>
              <a:buSzPct val="100000"/>
              <a:buFont typeface="Times New Roman" panose="02020603050405020304" pitchFamily="18" charset="0"/>
              <a:tabLst/>
            </a:pPr>
            <a:r>
              <a:rPr lang="en-US" dirty="0"/>
              <a:t>XXXXX_MO/21</a:t>
            </a:r>
          </a:p>
        </p:txBody>
      </p:sp>
    </p:spTree>
    <p:extLst>
      <p:ext uri="{BB962C8B-B14F-4D97-AF65-F5344CB8AC3E}">
        <p14:creationId xmlns:p14="http://schemas.microsoft.com/office/powerpoint/2010/main" val="3219943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Heavy Dark">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Text Heavy Layout for Instructional Text</a:t>
            </a:r>
          </a:p>
        </p:txBody>
      </p:sp>
      <p:sp>
        <p:nvSpPr>
          <p:cNvPr id="10" name="Content Placeholder"/>
          <p:cNvSpPr>
            <a:spLocks noGrp="1"/>
          </p:cNvSpPr>
          <p:nvPr>
            <p:ph idx="1" hasCustomPrompt="1"/>
          </p:nvPr>
        </p:nvSpPr>
        <p:spPr>
          <a:xfrm>
            <a:off x="457200" y="1307592"/>
            <a:ext cx="11274552" cy="4498848"/>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Arial" panose="020B060402020202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Note Placeholder 3">
            <a:extLst>
              <a:ext uri="{FF2B5EF4-FFF2-40B4-BE49-F238E27FC236}">
                <a16:creationId xmlns:a16="http://schemas.microsoft.com/office/drawing/2014/main" id="{73B0D49A-7CCD-4481-B665-34C6068F55EE}"/>
              </a:ext>
            </a:extLst>
          </p:cNvPr>
          <p:cNvSpPr>
            <a:spLocks noGrp="1"/>
          </p:cNvSpPr>
          <p:nvPr>
            <p:ph type="body" sz="quarter" idx="14" hasCustomPrompt="1"/>
          </p:nvPr>
        </p:nvSpPr>
        <p:spPr>
          <a:xfrm>
            <a:off x="457201" y="5806276"/>
            <a:ext cx="11277600" cy="338328"/>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4" name="Slide Number Placeholder 3">
            <a:extLst>
              <a:ext uri="{FF2B5EF4-FFF2-40B4-BE49-F238E27FC236}">
                <a16:creationId xmlns:a16="http://schemas.microsoft.com/office/drawing/2014/main" id="{EFD9C164-CE55-445D-898D-97B029631EDA}"/>
              </a:ext>
            </a:extLst>
          </p:cNvPr>
          <p:cNvSpPr>
            <a:spLocks noGrp="1"/>
          </p:cNvSpPr>
          <p:nvPr>
            <p:ph type="sldNum" sz="quarter" idx="16"/>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972404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dirty="0"/>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dirty="0"/>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4023024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882407"/>
            <a:ext cx="11139854" cy="2002977"/>
          </a:xfrm>
        </p:spPr>
        <p:txBody>
          <a:bodyPr anchor="b">
            <a:normAutofit/>
          </a:bodyPr>
          <a:lstStyle>
            <a:lvl1pPr algn="l">
              <a:defRPr sz="4800" b="1">
                <a:solidFill>
                  <a:schemeClr val="accent1"/>
                </a:solidFill>
                <a:latin typeface="+mj-lt"/>
                <a:ea typeface="Tahoma" panose="020B0604030504040204" pitchFamily="34" charset="0"/>
                <a:cs typeface="Arial" panose="020B0604020202020204" pitchFamily="34" charset="0"/>
              </a:defRPr>
            </a:lvl1pPr>
          </a:lstStyle>
          <a:p>
            <a:r>
              <a:rPr lang="en-US" dirty="0"/>
              <a:t>Presentation Title</a:t>
            </a:r>
          </a:p>
        </p:txBody>
      </p: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200" y="3276705"/>
            <a:ext cx="11139854" cy="697727"/>
          </a:xfrm>
          <a:prstGeom prst="rect">
            <a:avLst/>
          </a:prstGeom>
        </p:spPr>
        <p:txBody>
          <a:bodyPr anchor="t">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4" name="Presenters">
            <a:extLst>
              <a:ext uri="{FF2B5EF4-FFF2-40B4-BE49-F238E27FC236}">
                <a16:creationId xmlns:a16="http://schemas.microsoft.com/office/drawing/2014/main" id="{63CB25F5-F0B8-9745-9504-4DBAB83E779C}"/>
              </a:ext>
            </a:extLst>
          </p:cNvPr>
          <p:cNvSpPr>
            <a:spLocks noGrp="1"/>
          </p:cNvSpPr>
          <p:nvPr>
            <p:ph type="body" sz="quarter" idx="10" hasCustomPrompt="1"/>
          </p:nvPr>
        </p:nvSpPr>
        <p:spPr>
          <a:xfrm>
            <a:off x="457200" y="4118811"/>
            <a:ext cx="11139854" cy="791308"/>
          </a:xfrm>
          <a:prstGeom prst="rect">
            <a:avLst/>
          </a:prstGeom>
        </p:spPr>
        <p:txBody>
          <a:bodyPr>
            <a:noAutofit/>
          </a:bodyPr>
          <a:lstStyle>
            <a:lvl1pPr marL="0" indent="0">
              <a:spcBef>
                <a:spcPts val="0"/>
              </a:spcBef>
              <a:buNone/>
              <a:defRPr sz="1600">
                <a:solidFill>
                  <a:schemeClr val="tx2"/>
                </a:solidFill>
              </a:defRPr>
            </a:lvl1pPr>
          </a:lstStyle>
          <a:p>
            <a:pPr lvl="0"/>
            <a:r>
              <a:rPr lang="en-US" dirty="0"/>
              <a:t>Presenter’s Name | Presenter’s Name | Presenter’s Name or</a:t>
            </a:r>
            <a:br>
              <a:rPr lang="en-US" dirty="0"/>
            </a:br>
            <a:r>
              <a:rPr lang="en-US" dirty="0"/>
              <a:t>Presenter’s Name, Title | Presenter’s Name, Title</a:t>
            </a:r>
          </a:p>
        </p:txBody>
      </p:sp>
      <p:sp>
        <p:nvSpPr>
          <p:cNvPr id="17" name="Location | Date">
            <a:extLst>
              <a:ext uri="{FF2B5EF4-FFF2-40B4-BE49-F238E27FC236}">
                <a16:creationId xmlns:a16="http://schemas.microsoft.com/office/drawing/2014/main" id="{C15C8F0A-346B-C141-BBAB-A5D0F662573A}"/>
              </a:ext>
            </a:extLst>
          </p:cNvPr>
          <p:cNvSpPr>
            <a:spLocks noGrp="1"/>
          </p:cNvSpPr>
          <p:nvPr>
            <p:ph sz="quarter" idx="11" hasCustomPrompt="1"/>
          </p:nvPr>
        </p:nvSpPr>
        <p:spPr>
          <a:xfrm>
            <a:off x="457200" y="4990329"/>
            <a:ext cx="11139488" cy="985856"/>
          </a:xfrm>
          <a:prstGeom prst="rect">
            <a:avLst/>
          </a:prstGeom>
        </p:spPr>
        <p:txBody>
          <a:bodyPr>
            <a:normAutofit/>
          </a:bodyPr>
          <a:lstStyle>
            <a:lvl1pPr marL="0" indent="0">
              <a:buNone/>
              <a:defRPr sz="2000">
                <a:solidFill>
                  <a:schemeClr val="tx2"/>
                </a:solidFill>
              </a:defRPr>
            </a:lvl1pPr>
          </a:lstStyle>
          <a:p>
            <a:pPr lvl="0"/>
            <a:r>
              <a:rPr lang="en-US" dirty="0"/>
              <a:t>Presentation Purpose or Location | Month 2021</a:t>
            </a:r>
          </a:p>
        </p:txBody>
      </p:sp>
      <p:sp>
        <p:nvSpPr>
          <p:cNvPr id="10" name="AIR.ORG">
            <a:extLst>
              <a:ext uri="{FF2B5EF4-FFF2-40B4-BE49-F238E27FC236}">
                <a16:creationId xmlns:a16="http://schemas.microsoft.com/office/drawing/2014/main" id="{6D35682F-2DFC-6D4A-9319-B6DB0F0EC6C2}"/>
              </a:ext>
            </a:extLst>
          </p:cNvPr>
          <p:cNvSpPr txBox="1"/>
          <p:nvPr userDrawn="1"/>
        </p:nvSpPr>
        <p:spPr>
          <a:xfrm>
            <a:off x="457200" y="6385023"/>
            <a:ext cx="6096000" cy="276999"/>
          </a:xfrm>
          <a:prstGeom prst="rect">
            <a:avLst/>
          </a:prstGeom>
          <a:noFill/>
        </p:spPr>
        <p:txBody>
          <a:bodyPr wrap="square" lIns="0" anchor="b">
            <a:spAutoFit/>
          </a:bodyPr>
          <a:lstStyle/>
          <a:p>
            <a:pPr algn="l"/>
            <a:r>
              <a:rPr lang="en-US" sz="1200" b="0" i="0" spc="200" dirty="0">
                <a:solidFill>
                  <a:schemeClr val="accent1"/>
                </a:solidFill>
                <a:latin typeface="Calibri"/>
                <a:ea typeface="Calibri"/>
                <a:cs typeface="Calibri"/>
              </a:rPr>
              <a:t>AMERICAN INSTITUTES FOR RESEARCH® | AIR.ORG</a:t>
            </a:r>
          </a:p>
        </p:txBody>
      </p:sp>
      <p:pic>
        <p:nvPicPr>
          <p:cNvPr id="12" name="Picture 11" descr="Logo of American Institutes for Research. Advancing Evidence. Improving Lives.">
            <a:extLst>
              <a:ext uri="{FF2B5EF4-FFF2-40B4-BE49-F238E27FC236}">
                <a16:creationId xmlns:a16="http://schemas.microsoft.com/office/drawing/2014/main" id="{5BB3797C-3F83-431F-8328-82860B75C0CC}"/>
              </a:ext>
            </a:extLst>
          </p:cNvPr>
          <p:cNvPicPr>
            <a:picLocks noChangeAspect="1"/>
          </p:cNvPicPr>
          <p:nvPr userDrawn="1"/>
        </p:nvPicPr>
        <p:blipFill>
          <a:blip r:embed="rId3"/>
          <a:stretch>
            <a:fillRect/>
          </a:stretch>
        </p:blipFill>
        <p:spPr>
          <a:xfrm>
            <a:off x="9524529" y="549514"/>
            <a:ext cx="1810512" cy="936471"/>
          </a:xfrm>
          <a:prstGeom prst="rect">
            <a:avLst/>
          </a:prstGeom>
        </p:spPr>
      </p:pic>
      <p:sp>
        <p:nvSpPr>
          <p:cNvPr id="13" name="Rectangle 12">
            <a:extLst>
              <a:ext uri="{FF2B5EF4-FFF2-40B4-BE49-F238E27FC236}">
                <a16:creationId xmlns:a16="http://schemas.microsoft.com/office/drawing/2014/main" id="{B4C3CEE0-EEEC-464B-B489-FF018AE7127D}"/>
              </a:ext>
            </a:extLst>
          </p:cNvPr>
          <p:cNvSpPr/>
          <p:nvPr userDrawn="1"/>
        </p:nvSpPr>
        <p:spPr>
          <a:xfrm>
            <a:off x="5638800" y="6415800"/>
            <a:ext cx="6096000" cy="215444"/>
          </a:xfrm>
          <a:prstGeom prst="rect">
            <a:avLst/>
          </a:prstGeom>
        </p:spPr>
        <p:txBody>
          <a:bodyPr rIns="0" anchor="b">
            <a:spAutoFit/>
          </a:bodyPr>
          <a:lstStyle/>
          <a:p>
            <a:pPr algn="r"/>
            <a:r>
              <a:rPr lang="en-US" sz="800" dirty="0">
                <a:solidFill>
                  <a:schemeClr val="accent1"/>
                </a:solidFill>
              </a:rPr>
              <a:t>Copyright © 2021 American Institutes for Research®. All rights reserved.</a:t>
            </a:r>
          </a:p>
        </p:txBody>
      </p:sp>
    </p:spTree>
    <p:extLst>
      <p:ext uri="{BB962C8B-B14F-4D97-AF65-F5344CB8AC3E}">
        <p14:creationId xmlns:p14="http://schemas.microsoft.com/office/powerpoint/2010/main" val="193465332"/>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L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22608-6B3C-43C0-AE8F-97C74A23744F}"/>
              </a:ext>
            </a:extLst>
          </p:cNvPr>
          <p:cNvSpPr>
            <a:spLocks noGrp="1"/>
          </p:cNvSpPr>
          <p:nvPr>
            <p:ph type="title" hasCustomPrompt="1"/>
          </p:nvPr>
        </p:nvSpPr>
        <p:spPr>
          <a:xfrm>
            <a:off x="458724" y="0"/>
            <a:ext cx="11274552" cy="1051560"/>
          </a:xfrm>
        </p:spPr>
        <p:txBody>
          <a:bodyPr/>
          <a:lstStyle>
            <a:lvl1pPr>
              <a:defRPr/>
            </a:lvl1pPr>
          </a:lstStyle>
          <a:p>
            <a:r>
              <a:rPr lang="en-US" dirty="0"/>
              <a:t>Agenda</a:t>
            </a:r>
          </a:p>
        </p:txBody>
      </p:sp>
      <p:sp>
        <p:nvSpPr>
          <p:cNvPr id="24" name="Text Placeholder"/>
          <p:cNvSpPr>
            <a:spLocks noGrp="1"/>
          </p:cNvSpPr>
          <p:nvPr userDrawn="1">
            <p:ph type="body" sz="quarter" idx="10" hasCustomPrompt="1"/>
          </p:nvPr>
        </p:nvSpPr>
        <p:spPr>
          <a:xfrm>
            <a:off x="458724" y="1307592"/>
            <a:ext cx="11274552" cy="4498848"/>
          </a:xfrm>
        </p:spPr>
        <p:txBody>
          <a:bodyPr tIns="0" anchor="t" anchorCtr="0">
            <a:normAutofit/>
          </a:bodyPr>
          <a:lstStyle>
            <a:lvl1pPr marL="457200" indent="-457200">
              <a:lnSpc>
                <a:spcPct val="100000"/>
              </a:lnSpc>
              <a:spcBef>
                <a:spcPts val="3000"/>
              </a:spcBef>
              <a:buClr>
                <a:schemeClr val="tx1"/>
              </a:buClr>
              <a:buFont typeface="+mj-lt"/>
              <a:buAutoNum type="arabicPeriod"/>
              <a:defRPr sz="2400" baseline="0"/>
            </a:lvl1pPr>
            <a:lvl2pPr marL="914400" indent="-457200">
              <a:lnSpc>
                <a:spcPct val="100000"/>
              </a:lnSpc>
              <a:spcBef>
                <a:spcPts val="1200"/>
              </a:spcBef>
              <a:buClr>
                <a:schemeClr val="tx1"/>
              </a:buClr>
              <a:buFont typeface="+mj-lt"/>
              <a:buAutoNum type="alphaLcPeriod"/>
              <a:defRPr sz="2400"/>
            </a:lvl2pPr>
            <a:lvl3pPr marL="1371600" indent="-457200">
              <a:lnSpc>
                <a:spcPct val="100000"/>
              </a:lnSpc>
              <a:spcBef>
                <a:spcPts val="1200"/>
              </a:spcBef>
              <a:buClr>
                <a:schemeClr val="tx1"/>
              </a:buClr>
              <a:buFont typeface="+mj-lt"/>
              <a:buAutoNum type="romanLcPeriod"/>
              <a:defRPr sz="2400"/>
            </a:lvl3pPr>
            <a:lvl4pPr marL="1828800" indent="-457200">
              <a:lnSpc>
                <a:spcPct val="100000"/>
              </a:lnSpc>
              <a:spcBef>
                <a:spcPts val="1200"/>
              </a:spcBef>
              <a:buClr>
                <a:schemeClr val="tx1"/>
              </a:buClr>
              <a:buSzPct val="100000"/>
              <a:buFont typeface="+mj-lt"/>
              <a:buAutoNum type="arabicParenR"/>
              <a:defRPr sz="2400" baseline="0"/>
            </a:lvl4pPr>
            <a:lvl5pPr marL="2286000" indent="-457200">
              <a:lnSpc>
                <a:spcPct val="100000"/>
              </a:lnSpc>
              <a:spcBef>
                <a:spcPts val="1200"/>
              </a:spcBef>
              <a:buClr>
                <a:schemeClr val="tx1"/>
              </a:buClr>
              <a:buFont typeface="+mj-lt"/>
              <a:buAutoNum type="alphaLcParenR"/>
              <a:defRPr sz="24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4" name="Slide Number Placeholder 3">
            <a:extLst>
              <a:ext uri="{FF2B5EF4-FFF2-40B4-BE49-F238E27FC236}">
                <a16:creationId xmlns:a16="http://schemas.microsoft.com/office/drawing/2014/main" id="{8C33D54C-4736-431C-85E9-EA915A2244E2}"/>
              </a:ext>
            </a:extLst>
          </p:cNvPr>
          <p:cNvSpPr>
            <a:spLocks noGrp="1"/>
          </p:cNvSpPr>
          <p:nvPr>
            <p:ph type="sldNum" sz="quarter" idx="12"/>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3071223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Divider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9749A-ABD0-7547-A474-005AEE004704}"/>
              </a:ext>
            </a:extLst>
          </p:cNvPr>
          <p:cNvSpPr/>
          <p:nvPr userDrawn="1"/>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 of American Institutes for Research. Advancing Evidence. Improving Lives.">
            <a:extLst>
              <a:ext uri="{FF2B5EF4-FFF2-40B4-BE49-F238E27FC236}">
                <a16:creationId xmlns:a16="http://schemas.microsoft.com/office/drawing/2014/main" id="{93DA0603-0830-4DD9-B2AA-72CD1BAA6570}"/>
              </a:ext>
            </a:extLst>
          </p:cNvPr>
          <p:cNvPicPr>
            <a:picLocks noChangeAspect="1"/>
          </p:cNvPicPr>
          <p:nvPr userDrawn="1"/>
        </p:nvPicPr>
        <p:blipFill>
          <a:blip r:embed="rId3"/>
          <a:srcRect/>
          <a:stretch/>
        </p:blipFill>
        <p:spPr>
          <a:xfrm>
            <a:off x="9961624" y="554774"/>
            <a:ext cx="1377873" cy="712387"/>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p:nvPr>
        </p:nvSpPr>
        <p:spPr>
          <a:xfrm>
            <a:off x="457200" y="1267161"/>
            <a:ext cx="10515600" cy="2108110"/>
          </a:xfrm>
        </p:spPr>
        <p:txBody>
          <a:bodyPr anchor="b">
            <a:normAutofit/>
          </a:bodyPr>
          <a:lstStyle>
            <a:lvl1pPr algn="l">
              <a:defRPr sz="4500" b="1">
                <a:solidFill>
                  <a:schemeClr val="accent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1E046CC7-33CA-0343-B226-D13B5AA5BB3C}"/>
              </a:ext>
            </a:extLst>
          </p:cNvPr>
          <p:cNvCxnSpPr/>
          <p:nvPr userDrawn="1"/>
        </p:nvCxnSpPr>
        <p:spPr>
          <a:xfrm>
            <a:off x="457200"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0" y="3842377"/>
            <a:ext cx="105155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Box 10">
            <a:extLst>
              <a:ext uri="{FF2B5EF4-FFF2-40B4-BE49-F238E27FC236}">
                <a16:creationId xmlns:a16="http://schemas.microsoft.com/office/drawing/2014/main" id="{711DE7C2-BA4C-444C-A9E3-A23249B67B68}"/>
              </a:ext>
            </a:extLst>
          </p:cNvPr>
          <p:cNvSpPr txBox="1"/>
          <p:nvPr userDrawn="1"/>
        </p:nvSpPr>
        <p:spPr>
          <a:xfrm>
            <a:off x="787400" y="6330823"/>
            <a:ext cx="2413000" cy="429768"/>
          </a:xfrm>
          <a:prstGeom prst="rect">
            <a:avLst/>
          </a:prstGeom>
        </p:spPr>
        <p:txBody>
          <a:bodyPr vert="horz" lIns="0" tIns="45720" rIns="91440" bIns="45720" rtlCol="0" anchor="ctr"/>
          <a:lstStyle>
            <a:defPPr>
              <a:defRPr lang="en-US"/>
            </a:defPPr>
            <a:lvl1pPr>
              <a:defRPr sz="1000" spc="300">
                <a:solidFill>
                  <a:schemeClr val="bg1"/>
                </a:solidFill>
                <a:ea typeface="Calibri"/>
                <a:cs typeface="Calibri"/>
              </a:defRPr>
            </a:lvl1pPr>
          </a:lstStyle>
          <a:p>
            <a:pPr lvl="0"/>
            <a:r>
              <a:rPr lang="en-US" dirty="0">
                <a:solidFill>
                  <a:schemeClr val="accent1"/>
                </a:solidFill>
              </a:rPr>
              <a:t>| AIR.ORG</a:t>
            </a:r>
          </a:p>
        </p:txBody>
      </p:sp>
      <p:sp>
        <p:nvSpPr>
          <p:cNvPr id="4" name="Slide Number Placeholder 3">
            <a:extLst>
              <a:ext uri="{FF2B5EF4-FFF2-40B4-BE49-F238E27FC236}">
                <a16:creationId xmlns:a16="http://schemas.microsoft.com/office/drawing/2014/main" id="{2C73E003-2DEE-4312-9D41-0E9075494583}"/>
              </a:ext>
            </a:extLst>
          </p:cNvPr>
          <p:cNvSpPr>
            <a:spLocks noGrp="1"/>
          </p:cNvSpPr>
          <p:nvPr>
            <p:ph type="sldNum" sz="quarter" idx="10"/>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418811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Dar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22608-6B3C-43C0-AE8F-97C74A23744F}"/>
              </a:ext>
            </a:extLst>
          </p:cNvPr>
          <p:cNvSpPr>
            <a:spLocks noGrp="1"/>
          </p:cNvSpPr>
          <p:nvPr>
            <p:ph type="title" hasCustomPrompt="1"/>
          </p:nvPr>
        </p:nvSpPr>
        <p:spPr>
          <a:xfrm>
            <a:off x="458724" y="0"/>
            <a:ext cx="11274552" cy="1051560"/>
          </a:xfrm>
        </p:spPr>
        <p:txBody>
          <a:bodyPr/>
          <a:lstStyle>
            <a:lvl1pPr>
              <a:defRPr/>
            </a:lvl1pPr>
          </a:lstStyle>
          <a:p>
            <a:r>
              <a:rPr lang="en-US" dirty="0"/>
              <a:t>Agenda</a:t>
            </a:r>
          </a:p>
        </p:txBody>
      </p:sp>
      <p:sp>
        <p:nvSpPr>
          <p:cNvPr id="24" name="Text Placeholder"/>
          <p:cNvSpPr>
            <a:spLocks noGrp="1"/>
          </p:cNvSpPr>
          <p:nvPr userDrawn="1">
            <p:ph type="body" sz="quarter" idx="10" hasCustomPrompt="1"/>
          </p:nvPr>
        </p:nvSpPr>
        <p:spPr>
          <a:xfrm>
            <a:off x="458724" y="1307592"/>
            <a:ext cx="11274552" cy="4498848"/>
          </a:xfrm>
        </p:spPr>
        <p:txBody>
          <a:bodyPr tIns="0" anchor="t" anchorCtr="0">
            <a:normAutofit/>
          </a:bodyPr>
          <a:lstStyle>
            <a:lvl1pPr marL="457200" indent="-457200">
              <a:lnSpc>
                <a:spcPct val="125000"/>
              </a:lnSpc>
              <a:spcBef>
                <a:spcPts val="1800"/>
              </a:spcBef>
              <a:buClr>
                <a:schemeClr val="tx1"/>
              </a:buClr>
              <a:buFont typeface="+mj-lt"/>
              <a:buAutoNum type="arabicPeriod"/>
              <a:defRPr sz="2400" baseline="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baseline="0"/>
            </a:lvl4pPr>
            <a:lvl5pPr marL="2286000" indent="-457200">
              <a:lnSpc>
                <a:spcPct val="125000"/>
              </a:lnSpc>
              <a:spcBef>
                <a:spcPts val="600"/>
              </a:spcBef>
              <a:buClr>
                <a:schemeClr val="tx1"/>
              </a:buClr>
              <a:buFont typeface="+mj-lt"/>
              <a:buAutoNum type="alphaLcParenR"/>
              <a:defRPr sz="24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4" name="Slide Number Placeholder 3">
            <a:extLst>
              <a:ext uri="{FF2B5EF4-FFF2-40B4-BE49-F238E27FC236}">
                <a16:creationId xmlns:a16="http://schemas.microsoft.com/office/drawing/2014/main" id="{8C33D54C-4736-431C-85E9-EA915A2244E2}"/>
              </a:ext>
            </a:extLst>
          </p:cNvPr>
          <p:cNvSpPr>
            <a:spLocks noGrp="1"/>
          </p:cNvSpPr>
          <p:nvPr>
            <p:ph type="sldNum" sz="quarter" idx="12"/>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2412872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Light">
    <p:bg>
      <p:bgPr>
        <a:solidFill>
          <a:srgbClr val="FFFFFF"/>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lstStyle>
            <a:lvl1pPr>
              <a:defRPr/>
            </a:lvl1pPr>
          </a:lstStyle>
          <a:p>
            <a:r>
              <a:rPr lang="en-US" dirty="0"/>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a:lvl1pPr>
            <a:lvl4pPr>
              <a:defRPr/>
            </a:lvl4pPr>
          </a:lstStyle>
          <a:p>
            <a:pPr lvl="0"/>
            <a:r>
              <a:rPr lang="en-US" dirty="0"/>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Bullet 2</a:t>
            </a:r>
          </a:p>
          <a:p>
            <a:pPr lvl="2"/>
            <a:r>
              <a:rPr lang="en-US" dirty="0"/>
              <a:t>Bullet 3</a:t>
            </a:r>
          </a:p>
          <a:p>
            <a:pPr lvl="3"/>
            <a:r>
              <a:rPr lang="en-US" dirty="0"/>
              <a:t>Bullet 4</a:t>
            </a:r>
          </a:p>
          <a:p>
            <a:pPr lvl="4"/>
            <a:r>
              <a:rPr lang="en-US" dirty="0"/>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4" name="Slide Number Placeholder 3">
            <a:extLst>
              <a:ext uri="{FF2B5EF4-FFF2-40B4-BE49-F238E27FC236}">
                <a16:creationId xmlns:a16="http://schemas.microsoft.com/office/drawing/2014/main" id="{01599495-C9B8-4C2D-9C15-1666A27035A9}"/>
              </a:ext>
            </a:extLst>
          </p:cNvPr>
          <p:cNvSpPr>
            <a:spLocks noGrp="1"/>
          </p:cNvSpPr>
          <p:nvPr>
            <p:ph type="sldNum" sz="quarter" idx="16"/>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1096254273"/>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rst Level No Bullet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First Level No Bullet Layout</a:t>
            </a:r>
          </a:p>
        </p:txBody>
      </p:sp>
      <p:sp>
        <p:nvSpPr>
          <p:cNvPr id="4" name="Content Placeholder 3"/>
          <p:cNvSpPr>
            <a:spLocks noGrp="1"/>
          </p:cNvSpPr>
          <p:nvPr>
            <p:ph sz="quarter" idx="14" hasCustomPrompt="1"/>
          </p:nvPr>
        </p:nvSpPr>
        <p:spPr>
          <a:xfrm>
            <a:off x="457200" y="1307592"/>
            <a:ext cx="11274552" cy="4498848"/>
          </a:xfrm>
        </p:spPr>
        <p:txBody>
          <a:bodyPr>
            <a:noAutofit/>
          </a:bodyPr>
          <a:lstStyle>
            <a:lvl1pPr marL="0" indent="0">
              <a:lnSpc>
                <a:spcPct val="125000"/>
              </a:lnSpc>
              <a:spcBef>
                <a:spcPts val="1800"/>
              </a:spcBef>
              <a:buClr>
                <a:schemeClr val="tx1"/>
              </a:buClr>
              <a:buNone/>
              <a:defRPr sz="2400">
                <a:solidFill>
                  <a:schemeClr val="tx2"/>
                </a:solidFill>
              </a:defRPr>
            </a:lvl1pPr>
            <a:lvl2pPr marL="320040" indent="-320040">
              <a:lnSpc>
                <a:spcPct val="125000"/>
              </a:lnSpc>
              <a:spcBef>
                <a:spcPts val="600"/>
              </a:spcBef>
              <a:buClr>
                <a:schemeClr val="tx1"/>
              </a:buClr>
              <a:buFont typeface="Times New Roman" panose="02020603050405020304" pitchFamily="18" charset="0"/>
              <a:buChar char="•"/>
              <a:defRPr sz="2400">
                <a:solidFill>
                  <a:schemeClr val="tx2"/>
                </a:solidFill>
              </a:defRPr>
            </a:lvl2pPr>
            <a:lvl3pPr marL="640080" indent="-320040">
              <a:lnSpc>
                <a:spcPct val="125000"/>
              </a:lnSpc>
              <a:spcBef>
                <a:spcPts val="600"/>
              </a:spcBef>
              <a:buClr>
                <a:schemeClr val="tx1"/>
              </a:buClr>
              <a:buFont typeface="Arial Narrow" panose="020B0606020202030204" pitchFamily="34" charset="0"/>
              <a:buChar char="–"/>
              <a:defRPr sz="2400">
                <a:solidFill>
                  <a:schemeClr val="tx2"/>
                </a:solidFill>
              </a:defRPr>
            </a:lvl3pPr>
            <a:lvl4pPr marL="960120" indent="-320040">
              <a:lnSpc>
                <a:spcPct val="125000"/>
              </a:lnSpc>
              <a:spcBef>
                <a:spcPts val="600"/>
              </a:spcBef>
              <a:buClr>
                <a:schemeClr val="tx1"/>
              </a:buClr>
              <a:buFont typeface="Arial Narrow" panose="020B0606020202030204" pitchFamily="34" charset="0"/>
              <a:buChar char="»"/>
              <a:defRPr sz="2400">
                <a:solidFill>
                  <a:schemeClr val="tx2"/>
                </a:solidFill>
              </a:defRPr>
            </a:lvl4pPr>
            <a:lvl5pPr marL="1280160" indent="-320040">
              <a:lnSpc>
                <a:spcPct val="125000"/>
              </a:lnSpc>
              <a:spcBef>
                <a:spcPts val="600"/>
              </a:spcBef>
              <a:buClr>
                <a:schemeClr val="tx1"/>
              </a:buClr>
              <a:buFont typeface="Arial Narrow" panose="020B0606020202030204" pitchFamily="34" charset="0"/>
              <a:buChar char="◦"/>
              <a:defRPr sz="2400">
                <a:solidFill>
                  <a:schemeClr val="tx2"/>
                </a:solidFill>
              </a:defRPr>
            </a:lvl5pPr>
            <a:lvl6pPr marL="1600200" indent="-320040">
              <a:lnSpc>
                <a:spcPct val="125000"/>
              </a:lnSpc>
              <a:spcBef>
                <a:spcPts val="1800"/>
              </a:spcBef>
              <a:buClr>
                <a:schemeClr val="tx1"/>
              </a:buClr>
              <a:buFont typeface="Arial Narrow" panose="020B0606020202030204" pitchFamily="34" charset="0"/>
              <a:buChar char="›"/>
              <a:defRPr sz="2400" baseline="0">
                <a:solidFill>
                  <a:schemeClr val="tx1"/>
                </a:solidFill>
              </a:defRPr>
            </a:lvl6pPr>
          </a:lstStyle>
          <a:p>
            <a:pPr lvl="0"/>
            <a:r>
              <a:rPr lang="en-US" dirty="0"/>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9372600" cy="338328"/>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377769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Lead-in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B60-8939-43D3-9881-45DEF52BCD41}"/>
              </a:ext>
            </a:extLst>
          </p:cNvPr>
          <p:cNvSpPr>
            <a:spLocks noGrp="1"/>
          </p:cNvSpPr>
          <p:nvPr>
            <p:ph type="title" hasCustomPrompt="1"/>
          </p:nvPr>
        </p:nvSpPr>
        <p:spPr/>
        <p:txBody>
          <a:bodyPr/>
          <a:lstStyle>
            <a:lvl1pPr>
              <a:defRPr/>
            </a:lvl1pPr>
          </a:lstStyle>
          <a:p>
            <a:r>
              <a:rPr lang="en-US" dirty="0"/>
              <a:t>Title and Content With Lead-in Paragraph</a:t>
            </a:r>
          </a:p>
        </p:txBody>
      </p:sp>
      <p:sp>
        <p:nvSpPr>
          <p:cNvPr id="4" name="Lead-in Placeholder 3">
            <a:extLst>
              <a:ext uri="{FF2B5EF4-FFF2-40B4-BE49-F238E27FC236}">
                <a16:creationId xmlns:a16="http://schemas.microsoft.com/office/drawing/2014/main" id="{D32E9536-91D3-4E92-BF19-C25BEEB40283}"/>
              </a:ext>
            </a:extLst>
          </p:cNvPr>
          <p:cNvSpPr>
            <a:spLocks noGrp="1"/>
          </p:cNvSpPr>
          <p:nvPr>
            <p:ph type="body" sz="quarter" idx="17" hasCustomPrompt="1"/>
          </p:nvPr>
        </p:nvSpPr>
        <p:spPr>
          <a:xfrm>
            <a:off x="457200" y="1307592"/>
            <a:ext cx="11277600" cy="1143000"/>
          </a:xfrm>
          <a:solidFill>
            <a:schemeClr val="accent6"/>
          </a:solidFill>
        </p:spPr>
        <p:txBody>
          <a:bodyPr lIns="118872" rIns="118872">
            <a:noAutofit/>
          </a:bodyPr>
          <a:lstStyle>
            <a:lvl1pPr marL="0" indent="0">
              <a:buNone/>
              <a:defRPr sz="2000"/>
            </a:lvl1pPr>
            <a:lvl2pPr>
              <a:defRPr sz="2000"/>
            </a:lvl2pPr>
            <a:lvl3pPr>
              <a:defRPr sz="2000"/>
            </a:lvl3pPr>
            <a:lvl4pPr>
              <a:defRPr sz="2000"/>
            </a:lvl4pPr>
            <a:lvl5pPr>
              <a:defRPr sz="2000"/>
            </a:lvl5pPr>
          </a:lstStyle>
          <a:p>
            <a:pPr lvl="0"/>
            <a:r>
              <a:rPr lang="en-US" dirty="0"/>
              <a:t>Lead-in paragraph</a:t>
            </a:r>
          </a:p>
        </p:txBody>
      </p:sp>
      <p:sp>
        <p:nvSpPr>
          <p:cNvPr id="6" name="Content Placeholder 5">
            <a:extLst>
              <a:ext uri="{FF2B5EF4-FFF2-40B4-BE49-F238E27FC236}">
                <a16:creationId xmlns:a16="http://schemas.microsoft.com/office/drawing/2014/main" id="{A128698D-903A-4A32-BC3D-588F2292390E}"/>
              </a:ext>
            </a:extLst>
          </p:cNvPr>
          <p:cNvSpPr>
            <a:spLocks noGrp="1"/>
          </p:cNvSpPr>
          <p:nvPr>
            <p:ph sz="quarter" idx="20" hasCustomPrompt="1"/>
          </p:nvPr>
        </p:nvSpPr>
        <p:spPr>
          <a:xfrm>
            <a:off x="457200" y="2633663"/>
            <a:ext cx="11277600" cy="3171825"/>
          </a:xfrm>
        </p:spPr>
        <p:txBody>
          <a:bodyPr>
            <a:normAutofit/>
          </a:bodyPr>
          <a:lstStyle>
            <a:lvl1pPr>
              <a:defRPr sz="2000"/>
            </a:lvl1pPr>
            <a:lvl2pPr>
              <a:defRPr sz="2000"/>
            </a:lvl2pPr>
            <a:lvl3pPr>
              <a:defRPr sz="2000"/>
            </a:lvl3pPr>
            <a:lvl4pPr>
              <a:defRPr sz="2000"/>
            </a:lvl4pPr>
            <a:lvl5pPr>
              <a:defRPr sz="20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 Placeholder 3">
            <a:extLst>
              <a:ext uri="{FF2B5EF4-FFF2-40B4-BE49-F238E27FC236}">
                <a16:creationId xmlns:a16="http://schemas.microsoft.com/office/drawing/2014/main" id="{AF2CAEDF-A655-4DD9-A981-DBB495D58E8F}"/>
              </a:ext>
            </a:extLst>
          </p:cNvPr>
          <p:cNvSpPr>
            <a:spLocks noGrp="1"/>
          </p:cNvSpPr>
          <p:nvPr>
            <p:ph type="body" sz="quarter" idx="14" hasCustomPrompt="1"/>
          </p:nvPr>
        </p:nvSpPr>
        <p:spPr>
          <a:xfrm>
            <a:off x="457201" y="5806276"/>
            <a:ext cx="9372600" cy="338328"/>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5" name="Slide Number Placeholder 4">
            <a:extLst>
              <a:ext uri="{FF2B5EF4-FFF2-40B4-BE49-F238E27FC236}">
                <a16:creationId xmlns:a16="http://schemas.microsoft.com/office/drawing/2014/main" id="{05C3C79F-A0C6-4D79-9010-6786C613600D}"/>
              </a:ext>
            </a:extLst>
          </p:cNvPr>
          <p:cNvSpPr>
            <a:spLocks noGrp="1"/>
          </p:cNvSpPr>
          <p:nvPr>
            <p:ph type="sldNum" sz="quarter" idx="16"/>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221021365"/>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p:txBody>
          <a:bodyPr/>
          <a:lstStyle/>
          <a:p>
            <a:r>
              <a:rPr lang="en-US" dirty="0"/>
              <a:t>Two Content Layout</a:t>
            </a:r>
          </a:p>
        </p:txBody>
      </p:sp>
      <p:sp>
        <p:nvSpPr>
          <p:cNvPr id="3" name="Left Content"/>
          <p:cNvSpPr>
            <a:spLocks noGrp="1"/>
          </p:cNvSpPr>
          <p:nvPr>
            <p:ph sz="half" idx="1" hasCustomPrompt="1"/>
          </p:nvPr>
        </p:nvSpPr>
        <p:spPr>
          <a:xfrm>
            <a:off x="457200"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dirty="0"/>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9"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dirty="0"/>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5806276"/>
            <a:ext cx="9372600" cy="338328"/>
          </a:xfrm>
        </p:spPr>
        <p:txBody>
          <a:bodyPr>
            <a:noAutofit/>
          </a:bodyPr>
          <a:lstStyle>
            <a:lvl1pPr marL="0" indent="0">
              <a:buFont typeface="Arial" panose="020B0604020202020204" pitchFamily="34" charse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4" name="Slide Number Placeholder 3">
            <a:extLst>
              <a:ext uri="{FF2B5EF4-FFF2-40B4-BE49-F238E27FC236}">
                <a16:creationId xmlns:a16="http://schemas.microsoft.com/office/drawing/2014/main" id="{48E26445-EA84-45F0-9DD0-961B8682A061}"/>
              </a:ext>
            </a:extLst>
          </p:cNvPr>
          <p:cNvSpPr>
            <a:spLocks noGrp="1"/>
          </p:cNvSpPr>
          <p:nvPr>
            <p:ph type="sldNum" sz="quarter" idx="19"/>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3706141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24" y="0"/>
            <a:ext cx="11274552" cy="1051560"/>
          </a:xfrm>
        </p:spPr>
        <p:txBody>
          <a:bodyPr/>
          <a:lstStyle/>
          <a:p>
            <a:r>
              <a:rPr lang="en-US" dirty="0"/>
              <a:t>Ordered List Layout</a:t>
            </a:r>
          </a:p>
        </p:txBody>
      </p:sp>
      <p:sp>
        <p:nvSpPr>
          <p:cNvPr id="5" name="Content"/>
          <p:cNvSpPr>
            <a:spLocks noGrp="1"/>
          </p:cNvSpPr>
          <p:nvPr>
            <p:ph sz="quarter" idx="17" hasCustomPrompt="1"/>
          </p:nvPr>
        </p:nvSpPr>
        <p:spPr>
          <a:xfrm>
            <a:off x="457200" y="1307592"/>
            <a:ext cx="11274552" cy="4498848"/>
          </a:xfrm>
        </p:spPr>
        <p:txBody>
          <a:bodyPr>
            <a:normAutofit/>
          </a:bodyPr>
          <a:lstStyle>
            <a:lvl1pPr marL="457200" indent="-457200">
              <a:lnSpc>
                <a:spcPct val="125000"/>
              </a:lnSpc>
              <a:spcBef>
                <a:spcPts val="600"/>
              </a:spcBef>
              <a:buClr>
                <a:schemeClr val="tx2"/>
              </a:buClr>
              <a:buFont typeface="+mj-lt"/>
              <a:buAutoNum type="arabicPeriod"/>
              <a:defRPr sz="2400" baseline="0"/>
            </a:lvl1pPr>
            <a:lvl2pPr marL="914400" indent="-457200">
              <a:lnSpc>
                <a:spcPct val="125000"/>
              </a:lnSpc>
              <a:spcBef>
                <a:spcPts val="600"/>
              </a:spcBef>
              <a:buClr>
                <a:schemeClr val="tx2"/>
              </a:buClr>
              <a:buFont typeface="+mj-lt"/>
              <a:buAutoNum type="alphaLcPeriod"/>
              <a:defRPr sz="2400"/>
            </a:lvl2pPr>
            <a:lvl3pPr marL="1371600" indent="-457200">
              <a:lnSpc>
                <a:spcPct val="125000"/>
              </a:lnSpc>
              <a:spcBef>
                <a:spcPts val="600"/>
              </a:spcBef>
              <a:buClr>
                <a:schemeClr val="tx2"/>
              </a:buClr>
              <a:buFont typeface="+mj-lt"/>
              <a:buAutoNum type="romanLcPeriod"/>
              <a:defRPr sz="2400"/>
            </a:lvl3pPr>
            <a:lvl4pPr marL="1828800" indent="-457200">
              <a:lnSpc>
                <a:spcPct val="125000"/>
              </a:lnSpc>
              <a:spcBef>
                <a:spcPts val="600"/>
              </a:spcBef>
              <a:buClr>
                <a:schemeClr val="tx2"/>
              </a:buClr>
              <a:buSzPct val="100000"/>
              <a:buFont typeface="+mj-lt"/>
              <a:buAutoNum type="arabicParenR"/>
              <a:defRPr sz="2400"/>
            </a:lvl4pPr>
            <a:lvl5pPr marL="2286000" indent="-457200">
              <a:lnSpc>
                <a:spcPct val="125000"/>
              </a:lnSpc>
              <a:spcBef>
                <a:spcPts val="600"/>
              </a:spcBef>
              <a:buClr>
                <a:schemeClr val="tx2"/>
              </a:buClr>
              <a:buFont typeface="+mj-lt"/>
              <a:buAutoNum type="alphaLcParenR"/>
              <a:defRPr sz="2400"/>
            </a:lvl5pPr>
          </a:lstStyle>
          <a:p>
            <a:pPr lvl="0"/>
            <a:r>
              <a:rPr lang="en-US" dirty="0"/>
              <a:t>Arabic numerals</a:t>
            </a:r>
          </a:p>
          <a:p>
            <a:pPr lvl="1"/>
            <a:r>
              <a:rPr lang="en-US" dirty="0"/>
              <a:t>Lowercase letters</a:t>
            </a:r>
          </a:p>
          <a:p>
            <a:pPr lvl="2"/>
            <a:r>
              <a:rPr lang="en-US" dirty="0"/>
              <a:t>Lowercase Roman numerals</a:t>
            </a:r>
          </a:p>
          <a:p>
            <a:pPr lvl="3"/>
            <a:r>
              <a:rPr lang="en-US" dirty="0"/>
              <a:t>Arabic numerals</a:t>
            </a:r>
          </a:p>
          <a:p>
            <a:pPr lvl="4"/>
            <a:r>
              <a:rPr lang="en-US" dirty="0"/>
              <a:t>Lowercase letters</a:t>
            </a:r>
          </a:p>
        </p:txBody>
      </p:sp>
      <p:sp>
        <p:nvSpPr>
          <p:cNvPr id="6" name="Note Placeholder 3">
            <a:extLst>
              <a:ext uri="{FF2B5EF4-FFF2-40B4-BE49-F238E27FC236}">
                <a16:creationId xmlns:a16="http://schemas.microsoft.com/office/drawing/2014/main" id="{6FD3B461-E755-4B5F-91E5-CA559BC8556A}"/>
              </a:ext>
            </a:extLst>
          </p:cNvPr>
          <p:cNvSpPr>
            <a:spLocks noGrp="1"/>
          </p:cNvSpPr>
          <p:nvPr>
            <p:ph type="body" sz="quarter" idx="14" hasCustomPrompt="1"/>
          </p:nvPr>
        </p:nvSpPr>
        <p:spPr>
          <a:xfrm>
            <a:off x="457201" y="5806276"/>
            <a:ext cx="9372600" cy="338328"/>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8" name="Slide Number Placeholder 7">
            <a:extLst>
              <a:ext uri="{FF2B5EF4-FFF2-40B4-BE49-F238E27FC236}">
                <a16:creationId xmlns:a16="http://schemas.microsoft.com/office/drawing/2014/main" id="{BB34B08C-4C34-4440-BAA7-23ECCC72E53D}"/>
              </a:ext>
            </a:extLst>
          </p:cNvPr>
          <p:cNvSpPr>
            <a:spLocks noGrp="1"/>
          </p:cNvSpPr>
          <p:nvPr>
            <p:ph type="sldNum" sz="quarter" idx="19"/>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2381868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p:spPr>
        <p:txBody>
          <a:bodyPr/>
          <a:lstStyle>
            <a:lvl1pPr>
              <a:defRPr/>
            </a:lvl1pPr>
          </a:lstStyle>
          <a:p>
            <a:r>
              <a:rPr lang="en-US" dirty="0"/>
              <a:t>Two Content Ordered List Layout</a:t>
            </a:r>
          </a:p>
        </p:txBody>
      </p:sp>
      <p:sp>
        <p:nvSpPr>
          <p:cNvPr id="14" name="Left Content"/>
          <p:cNvSpPr>
            <a:spLocks noGrp="1"/>
          </p:cNvSpPr>
          <p:nvPr>
            <p:ph sz="quarter" idx="18" hasCustomPrompt="1"/>
          </p:nvPr>
        </p:nvSpPr>
        <p:spPr>
          <a:xfrm>
            <a:off x="457200"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5806276"/>
            <a:ext cx="9372600" cy="338328"/>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5" name="Slide Number Placeholder 4">
            <a:extLst>
              <a:ext uri="{FF2B5EF4-FFF2-40B4-BE49-F238E27FC236}">
                <a16:creationId xmlns:a16="http://schemas.microsoft.com/office/drawing/2014/main" id="{529A1648-F0FD-41CD-B18C-8AE47789AA19}"/>
              </a:ext>
            </a:extLst>
          </p:cNvPr>
          <p:cNvSpPr>
            <a:spLocks noGrp="1"/>
          </p:cNvSpPr>
          <p:nvPr>
            <p:ph type="sldNum" sz="quarter" idx="21"/>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1563083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Right Ligh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10F3A2-BEF2-4786-A999-B17194A0B918}"/>
              </a:ext>
            </a:extLst>
          </p:cNvPr>
          <p:cNvGrpSpPr/>
          <p:nvPr userDrawn="1"/>
        </p:nvGrpSpPr>
        <p:grpSpPr>
          <a:xfrm>
            <a:off x="0" y="-1"/>
            <a:ext cx="12188952" cy="6263640"/>
            <a:chOff x="0" y="-1"/>
            <a:chExt cx="12188952" cy="6263640"/>
          </a:xfrm>
        </p:grpSpPr>
        <p:sp>
          <p:nvSpPr>
            <p:cNvPr id="8" name="Rectangle 7">
              <a:extLst>
                <a:ext uri="{FF2B5EF4-FFF2-40B4-BE49-F238E27FC236}">
                  <a16:creationId xmlns:a16="http://schemas.microsoft.com/office/drawing/2014/main" id="{9A8F7B14-682D-4233-85CA-50010FE36286}"/>
                </a:ext>
              </a:extLst>
            </p:cNvPr>
            <p:cNvSpPr/>
            <p:nvPr userDrawn="1"/>
          </p:nvSpPr>
          <p:spPr>
            <a:xfrm>
              <a:off x="0" y="-1"/>
              <a:ext cx="12188952" cy="62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F1F8E4D-57D6-4549-928D-D304486F6C02}"/>
                </a:ext>
              </a:extLst>
            </p:cNvPr>
            <p:cNvSpPr/>
            <p:nvPr userDrawn="1"/>
          </p:nvSpPr>
          <p:spPr>
            <a:xfrm>
              <a:off x="0" y="6212839"/>
              <a:ext cx="12188952" cy="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58724" y="0"/>
            <a:ext cx="5641848" cy="1051560"/>
          </a:xfrm>
        </p:spPr>
        <p:txBody>
          <a:bodyPr/>
          <a:lstStyle>
            <a:lvl1pPr>
              <a:defRPr/>
            </a:lvl1pPr>
          </a:lstStyle>
          <a:p>
            <a:r>
              <a:rPr lang="en-US" dirty="0"/>
              <a:t>Photo Right</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6493933" y="0"/>
            <a:ext cx="5698067" cy="6208111"/>
          </a:xfrm>
          <a:solidFill>
            <a:schemeClr val="bg2">
              <a:lumMod val="90000"/>
            </a:schemeClr>
          </a:solidFill>
        </p:spPr>
        <p:txBody>
          <a:bodyPr anchor="ctr" anchorCtr="0"/>
          <a:lstStyle>
            <a:lvl1pPr marL="0" indent="0" algn="ctr">
              <a:buNone/>
              <a:defRPr/>
            </a:lvl1pPr>
          </a:lstStyle>
          <a:p>
            <a:endParaRPr lang="en-US" dirty="0"/>
          </a:p>
        </p:txBody>
      </p:sp>
      <p:sp>
        <p:nvSpPr>
          <p:cNvPr id="10" name="Content Placeholder 9">
            <a:extLst>
              <a:ext uri="{FF2B5EF4-FFF2-40B4-BE49-F238E27FC236}">
                <a16:creationId xmlns:a16="http://schemas.microsoft.com/office/drawing/2014/main" id="{1A93F841-614D-48D2-9AE1-7CAB467DC410}"/>
              </a:ext>
            </a:extLst>
          </p:cNvPr>
          <p:cNvSpPr>
            <a:spLocks noGrp="1"/>
          </p:cNvSpPr>
          <p:nvPr>
            <p:ph sz="quarter" idx="19"/>
          </p:nvPr>
        </p:nvSpPr>
        <p:spPr>
          <a:xfrm>
            <a:off x="457200" y="1307592"/>
            <a:ext cx="5638800" cy="449884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1" y="5806440"/>
            <a:ext cx="5638799" cy="365125"/>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5" name="Slide Number Placeholder 4">
            <a:extLst>
              <a:ext uri="{FF2B5EF4-FFF2-40B4-BE49-F238E27FC236}">
                <a16:creationId xmlns:a16="http://schemas.microsoft.com/office/drawing/2014/main" id="{E2E51B52-F0A0-46A3-ABA8-E48A20674D89}"/>
              </a:ext>
            </a:extLst>
          </p:cNvPr>
          <p:cNvSpPr>
            <a:spLocks noGrp="1"/>
          </p:cNvSpPr>
          <p:nvPr>
            <p:ph type="sldNum" sz="quarter" idx="17"/>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cxnSp>
        <p:nvCxnSpPr>
          <p:cNvPr id="13" name="Straight Connector 12">
            <a:extLst>
              <a:ext uri="{FF2B5EF4-FFF2-40B4-BE49-F238E27FC236}">
                <a16:creationId xmlns:a16="http://schemas.microsoft.com/office/drawing/2014/main" id="{F7B16B0C-65E5-4AEE-8351-D511789DDA5E}"/>
              </a:ext>
            </a:extLst>
          </p:cNvPr>
          <p:cNvCxnSpPr/>
          <p:nvPr userDrawn="1"/>
        </p:nvCxnSpPr>
        <p:spPr>
          <a:xfrm>
            <a:off x="463424"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920726"/>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Left Ligh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174E58E-D641-4FEE-B488-4DF3A88FA3A6}"/>
              </a:ext>
            </a:extLst>
          </p:cNvPr>
          <p:cNvGrpSpPr/>
          <p:nvPr userDrawn="1"/>
        </p:nvGrpSpPr>
        <p:grpSpPr>
          <a:xfrm>
            <a:off x="0" y="-1"/>
            <a:ext cx="12188952" cy="6263640"/>
            <a:chOff x="0" y="-1"/>
            <a:chExt cx="12188952" cy="6263640"/>
          </a:xfrm>
        </p:grpSpPr>
        <p:sp>
          <p:nvSpPr>
            <p:cNvPr id="10" name="Rectangle 9">
              <a:extLst>
                <a:ext uri="{FF2B5EF4-FFF2-40B4-BE49-F238E27FC236}">
                  <a16:creationId xmlns:a16="http://schemas.microsoft.com/office/drawing/2014/main" id="{61AB8A63-25A9-4DEB-8C89-246724B8E051}"/>
                </a:ext>
              </a:extLst>
            </p:cNvPr>
            <p:cNvSpPr/>
            <p:nvPr userDrawn="1"/>
          </p:nvSpPr>
          <p:spPr>
            <a:xfrm>
              <a:off x="0" y="-1"/>
              <a:ext cx="12188952" cy="62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3" name="Rectangle 12">
              <a:extLst>
                <a:ext uri="{FF2B5EF4-FFF2-40B4-BE49-F238E27FC236}">
                  <a16:creationId xmlns:a16="http://schemas.microsoft.com/office/drawing/2014/main" id="{E8E07EC1-306B-4081-9004-8C362F4F37E5}"/>
                </a:ext>
              </a:extLst>
            </p:cNvPr>
            <p:cNvSpPr/>
            <p:nvPr userDrawn="1"/>
          </p:nvSpPr>
          <p:spPr>
            <a:xfrm>
              <a:off x="0" y="6212839"/>
              <a:ext cx="12188952" cy="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gr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0" y="0"/>
            <a:ext cx="5698067" cy="6208111"/>
          </a:xfrm>
          <a:solidFill>
            <a:schemeClr val="bg2">
              <a:lumMod val="90000"/>
            </a:schemeClr>
          </a:solidFill>
        </p:spPr>
        <p:txBody>
          <a:bodyPr anchor="ctr" anchorCtr="0"/>
          <a:lstStyle>
            <a:lvl1pPr marL="0" indent="0" algn="ctr">
              <a:buNone/>
              <a:defRPr/>
            </a:lvl1pPr>
          </a:lstStyle>
          <a:p>
            <a:endParaRPr lang="en-US" dirty="0"/>
          </a:p>
        </p:txBody>
      </p:sp>
      <p:sp>
        <p:nvSpPr>
          <p:cNvPr id="2" name="Title 1">
            <a:extLst>
              <a:ext uri="{FF2B5EF4-FFF2-40B4-BE49-F238E27FC236}">
                <a16:creationId xmlns:a16="http://schemas.microsoft.com/office/drawing/2014/main" id="{0BD64140-19F4-440B-9AB3-0D3B539E3611}"/>
              </a:ext>
            </a:extLst>
          </p:cNvPr>
          <p:cNvSpPr>
            <a:spLocks noGrp="1"/>
          </p:cNvSpPr>
          <p:nvPr>
            <p:ph type="title" hasCustomPrompt="1"/>
          </p:nvPr>
        </p:nvSpPr>
        <p:spPr>
          <a:xfrm>
            <a:off x="6094474" y="0"/>
            <a:ext cx="5638801" cy="1051560"/>
          </a:xfrm>
        </p:spPr>
        <p:txBody>
          <a:bodyPr/>
          <a:lstStyle>
            <a:lvl1pPr>
              <a:defRPr/>
            </a:lvl1pPr>
          </a:lstStyle>
          <a:p>
            <a:r>
              <a:rPr lang="en-US" dirty="0"/>
              <a:t>Photo Left</a:t>
            </a:r>
          </a:p>
        </p:txBody>
      </p:sp>
      <p:cxnSp>
        <p:nvCxnSpPr>
          <p:cNvPr id="11" name="Straight Connector 10">
            <a:extLst>
              <a:ext uri="{FF2B5EF4-FFF2-40B4-BE49-F238E27FC236}">
                <a16:creationId xmlns:a16="http://schemas.microsoft.com/office/drawing/2014/main" id="{3463AA1A-FDB4-2E48-934E-B816933F6C1B}"/>
              </a:ext>
            </a:extLst>
          </p:cNvPr>
          <p:cNvCxnSpPr/>
          <p:nvPr userDrawn="1"/>
        </p:nvCxnSpPr>
        <p:spPr>
          <a:xfrm>
            <a:off x="6096000"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EA41D7EB-2C64-402E-9D78-831AB280A0F6}"/>
              </a:ext>
            </a:extLst>
          </p:cNvPr>
          <p:cNvSpPr>
            <a:spLocks noGrp="1"/>
          </p:cNvSpPr>
          <p:nvPr>
            <p:ph sz="quarter" idx="19"/>
          </p:nvPr>
        </p:nvSpPr>
        <p:spPr>
          <a:xfrm>
            <a:off x="6094413" y="1307592"/>
            <a:ext cx="5638800" cy="449884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6096001" y="5806440"/>
            <a:ext cx="5638799" cy="365125"/>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5" name="Slide Number Placeholder 4">
            <a:extLst>
              <a:ext uri="{FF2B5EF4-FFF2-40B4-BE49-F238E27FC236}">
                <a16:creationId xmlns:a16="http://schemas.microsoft.com/office/drawing/2014/main" id="{41C581C5-40E2-4DC5-A181-097153206578}"/>
              </a:ext>
            </a:extLst>
          </p:cNvPr>
          <p:cNvSpPr>
            <a:spLocks noGrp="1"/>
          </p:cNvSpPr>
          <p:nvPr>
            <p:ph type="sldNum" sz="quarter" idx="17"/>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3197100683"/>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08580"/>
            <a:ext cx="11338560" cy="1107996"/>
          </a:xfr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
        <p:nvSpPr>
          <p:cNvPr id="3" name="Picture Placeholder 2"/>
          <p:cNvSpPr>
            <a:spLocks noGrp="1"/>
          </p:cNvSpPr>
          <p:nvPr>
            <p:ph type="pic" sz="quarter" idx="10" hasCustomPrompt="1"/>
          </p:nvPr>
        </p:nvSpPr>
        <p:spPr>
          <a:xfrm>
            <a:off x="0" y="0"/>
            <a:ext cx="12192000" cy="6858000"/>
          </a:xfrm>
        </p:spPr>
        <p:txBody>
          <a:bodyPr/>
          <a:lstStyle>
            <a:lvl1pPr marL="0" indent="0" algn="l">
              <a:buNone/>
              <a:defRPr/>
            </a:lvl1pPr>
          </a:lstStyle>
          <a:p>
            <a:r>
              <a:rPr lang="en-US" dirty="0"/>
              <a:t>Full-Bleed Photo layout. Click on the icon at the center of the slide to add a picture.</a:t>
            </a:r>
          </a:p>
        </p:txBody>
      </p:sp>
    </p:spTree>
    <p:extLst>
      <p:ext uri="{BB962C8B-B14F-4D97-AF65-F5344CB8AC3E}">
        <p14:creationId xmlns:p14="http://schemas.microsoft.com/office/powerpoint/2010/main" val="2703788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ers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B8A9-417C-4496-9048-8DCE77F92C9C}"/>
              </a:ext>
            </a:extLst>
          </p:cNvPr>
          <p:cNvSpPr>
            <a:spLocks noGrp="1"/>
          </p:cNvSpPr>
          <p:nvPr>
            <p:ph type="title" hasCustomPrompt="1"/>
          </p:nvPr>
        </p:nvSpPr>
        <p:spPr/>
        <p:txBody>
          <a:bodyPr/>
          <a:lstStyle>
            <a:lvl1pPr>
              <a:defRPr/>
            </a:lvl1pPr>
          </a:lstStyle>
          <a:p>
            <a:r>
              <a:rPr lang="en-US" dirty="0"/>
              <a:t>Meet the Presenters</a:t>
            </a:r>
          </a:p>
        </p:txBody>
      </p:sp>
      <p:sp>
        <p:nvSpPr>
          <p:cNvPr id="5" name="Picture Placeholder 1">
            <a:extLst>
              <a:ext uri="{FF2B5EF4-FFF2-40B4-BE49-F238E27FC236}">
                <a16:creationId xmlns:a16="http://schemas.microsoft.com/office/drawing/2014/main" id="{71CC5E8F-75D8-4623-89EE-02F9993DD137}"/>
              </a:ext>
            </a:extLst>
          </p:cNvPr>
          <p:cNvSpPr>
            <a:spLocks noGrp="1"/>
          </p:cNvSpPr>
          <p:nvPr>
            <p:ph type="pic" sz="quarter" idx="15" hasCustomPrompt="1"/>
          </p:nvPr>
        </p:nvSpPr>
        <p:spPr>
          <a:xfrm>
            <a:off x="45720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6" name="Name 1">
            <a:extLst>
              <a:ext uri="{FF2B5EF4-FFF2-40B4-BE49-F238E27FC236}">
                <a16:creationId xmlns:a16="http://schemas.microsoft.com/office/drawing/2014/main" id="{D03F0B07-E10B-411E-8B35-197265DC79EF}"/>
              </a:ext>
            </a:extLst>
          </p:cNvPr>
          <p:cNvSpPr>
            <a:spLocks noGrp="1"/>
          </p:cNvSpPr>
          <p:nvPr>
            <p:ph type="body" sz="quarter" idx="19" hasCustomPrompt="1"/>
          </p:nvPr>
        </p:nvSpPr>
        <p:spPr>
          <a:xfrm>
            <a:off x="45720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7" name="Bio 1">
            <a:extLst>
              <a:ext uri="{FF2B5EF4-FFF2-40B4-BE49-F238E27FC236}">
                <a16:creationId xmlns:a16="http://schemas.microsoft.com/office/drawing/2014/main" id="{9EE7094E-912E-4D11-A432-5AD1D897B715}"/>
              </a:ext>
            </a:extLst>
          </p:cNvPr>
          <p:cNvSpPr>
            <a:spLocks noGrp="1"/>
          </p:cNvSpPr>
          <p:nvPr>
            <p:ph type="body" sz="quarter" idx="23" hasCustomPrompt="1"/>
          </p:nvPr>
        </p:nvSpPr>
        <p:spPr>
          <a:xfrm>
            <a:off x="45720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8" name="Picture Placeholder 1">
            <a:extLst>
              <a:ext uri="{FF2B5EF4-FFF2-40B4-BE49-F238E27FC236}">
                <a16:creationId xmlns:a16="http://schemas.microsoft.com/office/drawing/2014/main" id="{C9EDA36B-2EA5-455F-BB16-5B219282D342}"/>
              </a:ext>
            </a:extLst>
          </p:cNvPr>
          <p:cNvSpPr>
            <a:spLocks noGrp="1"/>
          </p:cNvSpPr>
          <p:nvPr>
            <p:ph type="pic" sz="quarter" idx="24" hasCustomPrompt="1"/>
          </p:nvPr>
        </p:nvSpPr>
        <p:spPr>
          <a:xfrm>
            <a:off x="2412492"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9" name="Name 1">
            <a:extLst>
              <a:ext uri="{FF2B5EF4-FFF2-40B4-BE49-F238E27FC236}">
                <a16:creationId xmlns:a16="http://schemas.microsoft.com/office/drawing/2014/main" id="{110EA2BD-2A1E-4B6B-9121-92F2E4797955}"/>
              </a:ext>
            </a:extLst>
          </p:cNvPr>
          <p:cNvSpPr>
            <a:spLocks noGrp="1"/>
          </p:cNvSpPr>
          <p:nvPr>
            <p:ph type="body" sz="quarter" idx="25" hasCustomPrompt="1"/>
          </p:nvPr>
        </p:nvSpPr>
        <p:spPr>
          <a:xfrm>
            <a:off x="2412492"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10" name="Bio 1">
            <a:extLst>
              <a:ext uri="{FF2B5EF4-FFF2-40B4-BE49-F238E27FC236}">
                <a16:creationId xmlns:a16="http://schemas.microsoft.com/office/drawing/2014/main" id="{D59CFF05-E379-49FF-B785-7CA5AA436879}"/>
              </a:ext>
            </a:extLst>
          </p:cNvPr>
          <p:cNvSpPr>
            <a:spLocks noGrp="1"/>
          </p:cNvSpPr>
          <p:nvPr>
            <p:ph type="body" sz="quarter" idx="26" hasCustomPrompt="1"/>
          </p:nvPr>
        </p:nvSpPr>
        <p:spPr>
          <a:xfrm>
            <a:off x="2412492"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11" name="Picture Placeholder 1">
            <a:extLst>
              <a:ext uri="{FF2B5EF4-FFF2-40B4-BE49-F238E27FC236}">
                <a16:creationId xmlns:a16="http://schemas.microsoft.com/office/drawing/2014/main" id="{94A80552-9B52-42DF-BE3A-6F065118F72B}"/>
              </a:ext>
            </a:extLst>
          </p:cNvPr>
          <p:cNvSpPr>
            <a:spLocks noGrp="1"/>
          </p:cNvSpPr>
          <p:nvPr>
            <p:ph type="pic" sz="quarter" idx="27" hasCustomPrompt="1"/>
          </p:nvPr>
        </p:nvSpPr>
        <p:spPr>
          <a:xfrm>
            <a:off x="4367784"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2" name="Name 1">
            <a:extLst>
              <a:ext uri="{FF2B5EF4-FFF2-40B4-BE49-F238E27FC236}">
                <a16:creationId xmlns:a16="http://schemas.microsoft.com/office/drawing/2014/main" id="{23663A88-782E-4FEE-9FA2-84F4E76A3288}"/>
              </a:ext>
            </a:extLst>
          </p:cNvPr>
          <p:cNvSpPr>
            <a:spLocks noGrp="1"/>
          </p:cNvSpPr>
          <p:nvPr>
            <p:ph type="body" sz="quarter" idx="28" hasCustomPrompt="1"/>
          </p:nvPr>
        </p:nvSpPr>
        <p:spPr>
          <a:xfrm>
            <a:off x="4367784"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13" name="Bio 1">
            <a:extLst>
              <a:ext uri="{FF2B5EF4-FFF2-40B4-BE49-F238E27FC236}">
                <a16:creationId xmlns:a16="http://schemas.microsoft.com/office/drawing/2014/main" id="{B7FB1971-DE2F-40B8-BBB9-CA3048080685}"/>
              </a:ext>
            </a:extLst>
          </p:cNvPr>
          <p:cNvSpPr>
            <a:spLocks noGrp="1"/>
          </p:cNvSpPr>
          <p:nvPr>
            <p:ph type="body" sz="quarter" idx="29" hasCustomPrompt="1"/>
          </p:nvPr>
        </p:nvSpPr>
        <p:spPr>
          <a:xfrm>
            <a:off x="4367784"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14" name="Picture Placeholder 1">
            <a:extLst>
              <a:ext uri="{FF2B5EF4-FFF2-40B4-BE49-F238E27FC236}">
                <a16:creationId xmlns:a16="http://schemas.microsoft.com/office/drawing/2014/main" id="{8F6ABA03-6543-489D-8F50-07455BA0EAC8}"/>
              </a:ext>
            </a:extLst>
          </p:cNvPr>
          <p:cNvSpPr>
            <a:spLocks noGrp="1"/>
          </p:cNvSpPr>
          <p:nvPr>
            <p:ph type="pic" sz="quarter" idx="30" hasCustomPrompt="1"/>
          </p:nvPr>
        </p:nvSpPr>
        <p:spPr>
          <a:xfrm>
            <a:off x="6323076"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5" name="Name 1">
            <a:extLst>
              <a:ext uri="{FF2B5EF4-FFF2-40B4-BE49-F238E27FC236}">
                <a16:creationId xmlns:a16="http://schemas.microsoft.com/office/drawing/2014/main" id="{242E66B4-AB1E-4C5C-BDE9-33D0A09C7793}"/>
              </a:ext>
            </a:extLst>
          </p:cNvPr>
          <p:cNvSpPr>
            <a:spLocks noGrp="1"/>
          </p:cNvSpPr>
          <p:nvPr>
            <p:ph type="body" sz="quarter" idx="31" hasCustomPrompt="1"/>
          </p:nvPr>
        </p:nvSpPr>
        <p:spPr>
          <a:xfrm>
            <a:off x="6323076"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16" name="Bio 1">
            <a:extLst>
              <a:ext uri="{FF2B5EF4-FFF2-40B4-BE49-F238E27FC236}">
                <a16:creationId xmlns:a16="http://schemas.microsoft.com/office/drawing/2014/main" id="{EDB8F50C-7614-49BE-8204-ED4E8C562269}"/>
              </a:ext>
            </a:extLst>
          </p:cNvPr>
          <p:cNvSpPr>
            <a:spLocks noGrp="1"/>
          </p:cNvSpPr>
          <p:nvPr>
            <p:ph type="body" sz="quarter" idx="32" hasCustomPrompt="1"/>
          </p:nvPr>
        </p:nvSpPr>
        <p:spPr>
          <a:xfrm>
            <a:off x="6323076"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17" name="Picture Placeholder 1">
            <a:extLst>
              <a:ext uri="{FF2B5EF4-FFF2-40B4-BE49-F238E27FC236}">
                <a16:creationId xmlns:a16="http://schemas.microsoft.com/office/drawing/2014/main" id="{B2BDDD79-4490-4D9E-9B39-39E28D7CCA35}"/>
              </a:ext>
            </a:extLst>
          </p:cNvPr>
          <p:cNvSpPr>
            <a:spLocks noGrp="1"/>
          </p:cNvSpPr>
          <p:nvPr>
            <p:ph type="pic" sz="quarter" idx="33" hasCustomPrompt="1"/>
          </p:nvPr>
        </p:nvSpPr>
        <p:spPr>
          <a:xfrm>
            <a:off x="8278368"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8" name="Name 1">
            <a:extLst>
              <a:ext uri="{FF2B5EF4-FFF2-40B4-BE49-F238E27FC236}">
                <a16:creationId xmlns:a16="http://schemas.microsoft.com/office/drawing/2014/main" id="{82FD11C7-7338-4E05-B94D-F2971009CD29}"/>
              </a:ext>
            </a:extLst>
          </p:cNvPr>
          <p:cNvSpPr>
            <a:spLocks noGrp="1"/>
          </p:cNvSpPr>
          <p:nvPr>
            <p:ph type="body" sz="quarter" idx="34" hasCustomPrompt="1"/>
          </p:nvPr>
        </p:nvSpPr>
        <p:spPr>
          <a:xfrm>
            <a:off x="8278368"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19" name="Bio 1">
            <a:extLst>
              <a:ext uri="{FF2B5EF4-FFF2-40B4-BE49-F238E27FC236}">
                <a16:creationId xmlns:a16="http://schemas.microsoft.com/office/drawing/2014/main" id="{E29B2798-CB3B-4033-939D-055CF6204693}"/>
              </a:ext>
            </a:extLst>
          </p:cNvPr>
          <p:cNvSpPr>
            <a:spLocks noGrp="1"/>
          </p:cNvSpPr>
          <p:nvPr>
            <p:ph type="body" sz="quarter" idx="35" hasCustomPrompt="1"/>
          </p:nvPr>
        </p:nvSpPr>
        <p:spPr>
          <a:xfrm>
            <a:off x="8278368"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0" name="Picture Placeholder 1">
            <a:extLst>
              <a:ext uri="{FF2B5EF4-FFF2-40B4-BE49-F238E27FC236}">
                <a16:creationId xmlns:a16="http://schemas.microsoft.com/office/drawing/2014/main" id="{BDD1A934-37B7-4E46-B4C9-E4EC3F62FDAD}"/>
              </a:ext>
            </a:extLst>
          </p:cNvPr>
          <p:cNvSpPr>
            <a:spLocks noGrp="1"/>
          </p:cNvSpPr>
          <p:nvPr>
            <p:ph type="pic" sz="quarter" idx="36" hasCustomPrompt="1"/>
          </p:nvPr>
        </p:nvSpPr>
        <p:spPr>
          <a:xfrm>
            <a:off x="1023366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1" name="Name 1">
            <a:extLst>
              <a:ext uri="{FF2B5EF4-FFF2-40B4-BE49-F238E27FC236}">
                <a16:creationId xmlns:a16="http://schemas.microsoft.com/office/drawing/2014/main" id="{A9B07209-5A96-4A39-AE90-D19B76B6E58C}"/>
              </a:ext>
            </a:extLst>
          </p:cNvPr>
          <p:cNvSpPr>
            <a:spLocks noGrp="1"/>
          </p:cNvSpPr>
          <p:nvPr>
            <p:ph type="body" sz="quarter" idx="37" hasCustomPrompt="1"/>
          </p:nvPr>
        </p:nvSpPr>
        <p:spPr>
          <a:xfrm>
            <a:off x="1023366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22" name="Bio 1">
            <a:extLst>
              <a:ext uri="{FF2B5EF4-FFF2-40B4-BE49-F238E27FC236}">
                <a16:creationId xmlns:a16="http://schemas.microsoft.com/office/drawing/2014/main" id="{5C9AE779-EC12-4A16-A99F-6148516C6D67}"/>
              </a:ext>
            </a:extLst>
          </p:cNvPr>
          <p:cNvSpPr>
            <a:spLocks noGrp="1"/>
          </p:cNvSpPr>
          <p:nvPr>
            <p:ph type="body" sz="quarter" idx="38" hasCustomPrompt="1"/>
          </p:nvPr>
        </p:nvSpPr>
        <p:spPr>
          <a:xfrm>
            <a:off x="1023366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3" name="Slide Number Placeholder 22">
            <a:extLst>
              <a:ext uri="{FF2B5EF4-FFF2-40B4-BE49-F238E27FC236}">
                <a16:creationId xmlns:a16="http://schemas.microsoft.com/office/drawing/2014/main" id="{1BABF265-52E5-49FF-83ED-1A0A9936A888}"/>
              </a:ext>
            </a:extLst>
          </p:cNvPr>
          <p:cNvSpPr>
            <a:spLocks noGrp="1"/>
          </p:cNvSpPr>
          <p:nvPr>
            <p:ph type="sldNum" sz="quarter" idx="40"/>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481825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Divider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9749A-ABD0-7547-A474-005AEE004704}"/>
              </a:ext>
            </a:extLst>
          </p:cNvPr>
          <p:cNvSpPr/>
          <p:nvPr userDrawn="1"/>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 of American Institutes for Research. Advancing Evidence. Improving Lives.">
            <a:extLst>
              <a:ext uri="{FF2B5EF4-FFF2-40B4-BE49-F238E27FC236}">
                <a16:creationId xmlns:a16="http://schemas.microsoft.com/office/drawing/2014/main" id="{FDBBDD82-F3D6-41D8-AE2F-3D8C22291C07}"/>
              </a:ext>
            </a:extLst>
          </p:cNvPr>
          <p:cNvPicPr>
            <a:picLocks noChangeAspect="1"/>
          </p:cNvPicPr>
          <p:nvPr userDrawn="1"/>
        </p:nvPicPr>
        <p:blipFill>
          <a:blip r:embed="rId3"/>
          <a:stretch>
            <a:fillRect/>
          </a:stretch>
        </p:blipFill>
        <p:spPr>
          <a:xfrm>
            <a:off x="9947324" y="554774"/>
            <a:ext cx="1406474" cy="712387"/>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p:nvPr>
        </p:nvSpPr>
        <p:spPr>
          <a:xfrm>
            <a:off x="457200" y="1267161"/>
            <a:ext cx="10515600" cy="2108110"/>
          </a:xfrm>
        </p:spPr>
        <p:txBody>
          <a:bodyPr anchor="b">
            <a:normAutofit/>
          </a:bodyPr>
          <a:lstStyle>
            <a:lvl1pPr algn="l">
              <a:defRPr sz="4500" b="0">
                <a:solidFill>
                  <a:schemeClr val="bg1"/>
                </a:solidFill>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1E046CC7-33CA-0343-B226-D13B5AA5BB3C}"/>
              </a:ext>
            </a:extLst>
          </p:cNvPr>
          <p:cNvCxnSpPr/>
          <p:nvPr userDrawn="1"/>
        </p:nvCxnSpPr>
        <p:spPr>
          <a:xfrm>
            <a:off x="457200"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0" y="3842377"/>
            <a:ext cx="10515599"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Slide Number Placeholder 4">
            <a:extLst>
              <a:ext uri="{FF2B5EF4-FFF2-40B4-BE49-F238E27FC236}">
                <a16:creationId xmlns:a16="http://schemas.microsoft.com/office/drawing/2014/main" id="{BC163DE3-E388-45D5-B3D3-7659175CF3BB}"/>
              </a:ext>
            </a:extLst>
          </p:cNvPr>
          <p:cNvSpPr>
            <a:spLocks noGrp="1"/>
          </p:cNvSpPr>
          <p:nvPr>
            <p:ph type="sldNum" sz="quarter" idx="11"/>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
        <p:nvSpPr>
          <p:cNvPr id="9" name="TextBox 8">
            <a:extLst>
              <a:ext uri="{FF2B5EF4-FFF2-40B4-BE49-F238E27FC236}">
                <a16:creationId xmlns:a16="http://schemas.microsoft.com/office/drawing/2014/main" id="{E9EA62D6-46F1-4DD5-8EA1-03F1F9EFD7A6}"/>
              </a:ext>
            </a:extLst>
          </p:cNvPr>
          <p:cNvSpPr txBox="1"/>
          <p:nvPr userDrawn="1"/>
        </p:nvSpPr>
        <p:spPr>
          <a:xfrm>
            <a:off x="787400" y="6330823"/>
            <a:ext cx="2413000" cy="429768"/>
          </a:xfrm>
          <a:prstGeom prst="rect">
            <a:avLst/>
          </a:prstGeom>
        </p:spPr>
        <p:txBody>
          <a:bodyPr vert="horz" lIns="0" tIns="45720" rIns="91440" bIns="45720" rtlCol="0" anchor="ctr"/>
          <a:lstStyle>
            <a:defPPr>
              <a:defRPr lang="en-US"/>
            </a:defPPr>
            <a:lvl1pPr>
              <a:defRPr sz="1000" spc="300">
                <a:solidFill>
                  <a:schemeClr val="bg1"/>
                </a:solidFill>
                <a:ea typeface="Calibri"/>
                <a:cs typeface="Calibri"/>
              </a:defRPr>
            </a:lvl1pPr>
          </a:lstStyle>
          <a:p>
            <a:pPr lvl="0"/>
            <a:r>
              <a:rPr lang="en-US" dirty="0">
                <a:solidFill>
                  <a:schemeClr val="bg2"/>
                </a:solidFill>
              </a:rPr>
              <a:t>| AIR.ORG</a:t>
            </a:r>
          </a:p>
        </p:txBody>
      </p:sp>
    </p:spTree>
    <p:extLst>
      <p:ext uri="{BB962C8B-B14F-4D97-AF65-F5344CB8AC3E}">
        <p14:creationId xmlns:p14="http://schemas.microsoft.com/office/powerpoint/2010/main" val="1329317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ferences Ligh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References</a:t>
            </a:r>
          </a:p>
        </p:txBody>
      </p:sp>
      <p:sp>
        <p:nvSpPr>
          <p:cNvPr id="10" name="Content"/>
          <p:cNvSpPr>
            <a:spLocks noGrp="1"/>
          </p:cNvSpPr>
          <p:nvPr>
            <p:ph type="body" sz="quarter" idx="13" hasCustomPrompt="1"/>
          </p:nvPr>
        </p:nvSpPr>
        <p:spPr>
          <a:xfrm>
            <a:off x="457200" y="1389888"/>
            <a:ext cx="11274552" cy="4498848"/>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
        <p:nvSpPr>
          <p:cNvPr id="3" name="Slide Number Placeholder 2">
            <a:extLst>
              <a:ext uri="{FF2B5EF4-FFF2-40B4-BE49-F238E27FC236}">
                <a16:creationId xmlns:a16="http://schemas.microsoft.com/office/drawing/2014/main" id="{7A73AB09-0ADC-48EF-A7DF-DE4E3B7F9E6F}"/>
              </a:ext>
            </a:extLst>
          </p:cNvPr>
          <p:cNvSpPr>
            <a:spLocks noGrp="1"/>
          </p:cNvSpPr>
          <p:nvPr>
            <p:ph type="sldNum" sz="quarter" idx="15"/>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2337139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d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882407"/>
            <a:ext cx="7018421" cy="2002977"/>
          </a:xfrm>
        </p:spPr>
        <p:txBody>
          <a:bodyPr anchor="b">
            <a:normAutofit/>
          </a:bodyPr>
          <a:lstStyle>
            <a:lvl1pPr algn="l">
              <a:defRPr sz="2400" b="1">
                <a:solidFill>
                  <a:schemeClr val="accent1"/>
                </a:solidFill>
                <a:latin typeface="+mj-lt"/>
                <a:ea typeface="Tahoma" panose="020B0604030504040204" pitchFamily="34" charset="0"/>
                <a:cs typeface="Arial" panose="020B0604020202020204" pitchFamily="34" charset="0"/>
              </a:defRPr>
            </a:lvl1pPr>
          </a:lstStyle>
          <a:p>
            <a:r>
              <a:rPr lang="en-US" dirty="0"/>
              <a:t>Presenter’s Name</a:t>
            </a:r>
          </a:p>
        </p:txBody>
      </p: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199" y="3356915"/>
            <a:ext cx="6939941" cy="1904895"/>
          </a:xfrm>
          <a:prstGeom prst="rect">
            <a:avLst/>
          </a:prstGeom>
        </p:spPr>
        <p:txBody>
          <a:bodyPr>
            <a:normAutofit/>
          </a:bodyPr>
          <a:lstStyle>
            <a:lvl1pPr marL="0" indent="0" algn="l">
              <a:lnSpc>
                <a:spcPct val="10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Job Title</a:t>
            </a:r>
            <a:br>
              <a:rPr lang="en-US" dirty="0"/>
            </a:br>
            <a:r>
              <a:rPr lang="en-US" dirty="0"/>
              <a:t>202.403.XXXX</a:t>
            </a:r>
            <a:br>
              <a:rPr lang="en-US" dirty="0"/>
            </a:br>
            <a:r>
              <a:rPr lang="en-US" dirty="0"/>
              <a:t>email.address@air.org</a:t>
            </a:r>
          </a:p>
        </p:txBody>
      </p:sp>
      <p:sp>
        <p:nvSpPr>
          <p:cNvPr id="10" name="TextBox 9">
            <a:extLst>
              <a:ext uri="{FF2B5EF4-FFF2-40B4-BE49-F238E27FC236}">
                <a16:creationId xmlns:a16="http://schemas.microsoft.com/office/drawing/2014/main" id="{6D35682F-2DFC-6D4A-9319-B6DB0F0EC6C2}"/>
              </a:ext>
            </a:extLst>
          </p:cNvPr>
          <p:cNvSpPr txBox="1"/>
          <p:nvPr userDrawn="1"/>
        </p:nvSpPr>
        <p:spPr>
          <a:xfrm>
            <a:off x="457200" y="5721829"/>
            <a:ext cx="6096000" cy="276999"/>
          </a:xfrm>
          <a:prstGeom prst="rect">
            <a:avLst/>
          </a:prstGeom>
          <a:noFill/>
        </p:spPr>
        <p:txBody>
          <a:bodyPr wrap="square" lIns="0" anchor="b">
            <a:spAutoFit/>
          </a:bodyPr>
          <a:lstStyle/>
          <a:p>
            <a:pPr algn="l"/>
            <a:r>
              <a:rPr lang="en-US" sz="1200" b="0" i="0" spc="200" dirty="0">
                <a:solidFill>
                  <a:schemeClr val="accent1"/>
                </a:solidFill>
                <a:latin typeface="Calibri"/>
                <a:ea typeface="Calibri"/>
                <a:cs typeface="Calibri"/>
              </a:rPr>
              <a:t>AMERICAN INSTITUTES FOR RESEARCH® | AIR.ORG</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07ABF179-7A3C-CB4D-A769-D7B523E3AB0A}"/>
              </a:ext>
            </a:extLst>
          </p:cNvPr>
          <p:cNvSpPr txBox="1">
            <a:spLocks/>
          </p:cNvSpPr>
          <p:nvPr userDrawn="1"/>
        </p:nvSpPr>
        <p:spPr>
          <a:xfrm>
            <a:off x="457200" y="5958723"/>
            <a:ext cx="9051657" cy="670868"/>
          </a:xfrm>
          <a:prstGeom prst="rect">
            <a:avLst/>
          </a:prstGeom>
        </p:spPr>
        <p:txBody>
          <a:bodyPr l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accent1"/>
                </a:solidFill>
              </a:rPr>
              <a:t>Notice of Trademark: “American Institutes for Research” and “AIR” are registered trademarks. All other brand, product, or company names are trademarks or registered trademarks of their respective owners.</a:t>
            </a:r>
          </a:p>
          <a:p>
            <a:endParaRPr lang="en-US" sz="800" dirty="0">
              <a:solidFill>
                <a:schemeClr val="accent1"/>
              </a:solidFill>
            </a:endParaRPr>
          </a:p>
          <a:p>
            <a:r>
              <a:rPr lang="en-US" sz="800" dirty="0">
                <a:solidFill>
                  <a:schemeClr val="accent1"/>
                </a:solidFill>
              </a:rPr>
              <a:t>Copyright © 2021 American Institutes for Research®. All rights reserved. No part of this publication may be reproduced, distributed, or transmitted in any form or by any means, including photocopying, recording, website display, or other electronic or mechanical methods, without the prior written permission of the American Institutes for Research. For permission requests, please use the Contact Us form on AIR.ORG.</a:t>
            </a:r>
          </a:p>
        </p:txBody>
      </p:sp>
      <p:sp>
        <p:nvSpPr>
          <p:cNvPr id="5" name="Text Placeholder 4">
            <a:extLst>
              <a:ext uri="{FF2B5EF4-FFF2-40B4-BE49-F238E27FC236}">
                <a16:creationId xmlns:a16="http://schemas.microsoft.com/office/drawing/2014/main" id="{9679E1F9-D407-4EAC-8FF8-E2890603F3A1}"/>
              </a:ext>
            </a:extLst>
          </p:cNvPr>
          <p:cNvSpPr>
            <a:spLocks noGrp="1"/>
          </p:cNvSpPr>
          <p:nvPr>
            <p:ph type="body" sz="quarter" idx="10" hasCustomPrompt="1"/>
          </p:nvPr>
        </p:nvSpPr>
        <p:spPr>
          <a:xfrm>
            <a:off x="11020375" y="6487051"/>
            <a:ext cx="613950" cy="142540"/>
          </a:xfrm>
          <a:prstGeom prst="rect">
            <a:avLst/>
          </a:prstGeom>
        </p:spPr>
        <p:txBody>
          <a:bodyPr wrap="none" lIns="0" tIns="0" rIns="0" bIns="0" anchor="b" anchorCtr="0">
            <a:spAutoFit/>
          </a:bodyPr>
          <a:lstStyle>
            <a:lvl1pPr marL="0" indent="0" algn="r">
              <a:buNone/>
              <a:defRPr kumimoji="0" lang="en-US" sz="800" u="none" strike="noStrike" cap="none" spc="0" normalizeH="0" baseline="0" dirty="0" smtClean="0">
                <a:ln>
                  <a:noFill/>
                </a:ln>
                <a:solidFill>
                  <a:schemeClr val="accent1"/>
                </a:solidFill>
                <a:effectLst/>
                <a:uLnTx/>
                <a:uFillTx/>
                <a:cs typeface="Calibri"/>
              </a:defRPr>
            </a:lvl1pPr>
            <a:lvl2pPr>
              <a:defRPr lang="en-US" sz="1800" dirty="0" smtClean="0">
                <a:cs typeface="+mn-cs"/>
              </a:defRPr>
            </a:lvl2pPr>
            <a:lvl3pPr>
              <a:defRPr lang="en-US" sz="1800" dirty="0" smtClean="0">
                <a:cs typeface="+mn-cs"/>
              </a:defRPr>
            </a:lvl3pPr>
            <a:lvl4pPr>
              <a:defRPr lang="en-US" sz="1800" dirty="0" smtClean="0">
                <a:cs typeface="+mn-cs"/>
              </a:defRPr>
            </a:lvl4pPr>
            <a:lvl5pPr>
              <a:defRPr lang="en-US" sz="1800" dirty="0">
                <a:cs typeface="+mn-cs"/>
              </a:defRPr>
            </a:lvl5pPr>
          </a:lstStyle>
          <a:p>
            <a:pPr marR="0" lvl="0" fontAlgn="auto">
              <a:spcBef>
                <a:spcPts val="1800"/>
              </a:spcBef>
              <a:spcAft>
                <a:spcPts val="0"/>
              </a:spcAft>
              <a:buClr>
                <a:schemeClr val="tx1"/>
              </a:buClr>
              <a:buSzPct val="100000"/>
              <a:buFont typeface="Times New Roman" panose="02020603050405020304" pitchFamily="18" charset="0"/>
              <a:tabLst/>
            </a:pPr>
            <a:r>
              <a:rPr lang="en-US" dirty="0"/>
              <a:t>XXXXX_MO/21</a:t>
            </a:r>
          </a:p>
        </p:txBody>
      </p:sp>
      <p:pic>
        <p:nvPicPr>
          <p:cNvPr id="11" name="Picture 10" descr="Logo of American Institutes for Research. Advancing Evidence. Improving Lives.">
            <a:extLst>
              <a:ext uri="{FF2B5EF4-FFF2-40B4-BE49-F238E27FC236}">
                <a16:creationId xmlns:a16="http://schemas.microsoft.com/office/drawing/2014/main" id="{074E58EB-C315-4D95-8BB2-EFA74AF79189}"/>
              </a:ext>
            </a:extLst>
          </p:cNvPr>
          <p:cNvPicPr>
            <a:picLocks noChangeAspect="1"/>
          </p:cNvPicPr>
          <p:nvPr userDrawn="1"/>
        </p:nvPicPr>
        <p:blipFill>
          <a:blip r:embed="rId3"/>
          <a:srcRect/>
          <a:stretch/>
        </p:blipFill>
        <p:spPr>
          <a:xfrm>
            <a:off x="9527616" y="549514"/>
            <a:ext cx="1807425" cy="934474"/>
          </a:xfrm>
          <a:prstGeom prst="rect">
            <a:avLst/>
          </a:prstGeom>
        </p:spPr>
      </p:pic>
    </p:spTree>
    <p:extLst>
      <p:ext uri="{BB962C8B-B14F-4D97-AF65-F5344CB8AC3E}">
        <p14:creationId xmlns:p14="http://schemas.microsoft.com/office/powerpoint/2010/main" val="2049964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Heavy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Text Heavy Layout for Instructional Text</a:t>
            </a:r>
          </a:p>
        </p:txBody>
      </p:sp>
      <p:sp>
        <p:nvSpPr>
          <p:cNvPr id="10" name="Content Placeholder"/>
          <p:cNvSpPr>
            <a:spLocks noGrp="1"/>
          </p:cNvSpPr>
          <p:nvPr>
            <p:ph idx="1" hasCustomPrompt="1"/>
          </p:nvPr>
        </p:nvSpPr>
        <p:spPr>
          <a:xfrm>
            <a:off x="457200" y="1307592"/>
            <a:ext cx="11274552" cy="4498848"/>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Arial" panose="020B060402020202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Note Placeholder 3">
            <a:extLst>
              <a:ext uri="{FF2B5EF4-FFF2-40B4-BE49-F238E27FC236}">
                <a16:creationId xmlns:a16="http://schemas.microsoft.com/office/drawing/2014/main" id="{73B0D49A-7CCD-4481-B665-34C6068F55EE}"/>
              </a:ext>
            </a:extLst>
          </p:cNvPr>
          <p:cNvSpPr>
            <a:spLocks noGrp="1"/>
          </p:cNvSpPr>
          <p:nvPr>
            <p:ph type="body" sz="quarter" idx="14" hasCustomPrompt="1"/>
          </p:nvPr>
        </p:nvSpPr>
        <p:spPr>
          <a:xfrm>
            <a:off x="457201" y="5806276"/>
            <a:ext cx="11277600" cy="338328"/>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4" name="Slide Number Placeholder 3">
            <a:extLst>
              <a:ext uri="{FF2B5EF4-FFF2-40B4-BE49-F238E27FC236}">
                <a16:creationId xmlns:a16="http://schemas.microsoft.com/office/drawing/2014/main" id="{EFD9C164-CE55-445D-898D-97B029631EDA}"/>
              </a:ext>
            </a:extLst>
          </p:cNvPr>
          <p:cNvSpPr>
            <a:spLocks noGrp="1"/>
          </p:cNvSpPr>
          <p:nvPr>
            <p:ph type="sldNum" sz="quarter" idx="16"/>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962101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4/20/2023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255251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4/20/2023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976334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4/20/2023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920003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4/20/2023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963908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4/20/2023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03045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4/20/2023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831464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4/20/2023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051615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Dark">
    <p:bg>
      <p:bgPr>
        <a:solidFill>
          <a:srgbClr val="FFFFFF"/>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lstStyle>
            <a:lvl1pPr>
              <a:defRPr/>
            </a:lvl1pPr>
          </a:lstStyle>
          <a:p>
            <a:r>
              <a:rPr lang="en-US" dirty="0"/>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a:lvl1pPr>
            <a:lvl4pPr>
              <a:defRPr/>
            </a:lvl4pPr>
          </a:lstStyle>
          <a:p>
            <a:pPr lvl="0"/>
            <a:r>
              <a:rPr lang="en-US" dirty="0"/>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Bullet 2</a:t>
            </a:r>
          </a:p>
          <a:p>
            <a:pPr lvl="2"/>
            <a:r>
              <a:rPr lang="en-US" dirty="0"/>
              <a:t>Bullet 3</a:t>
            </a:r>
          </a:p>
          <a:p>
            <a:pPr lvl="3"/>
            <a:r>
              <a:rPr lang="en-US" dirty="0"/>
              <a:t>Bullet 4</a:t>
            </a:r>
          </a:p>
          <a:p>
            <a:pPr lvl="4"/>
            <a:r>
              <a:rPr lang="en-US" dirty="0"/>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11277600" cy="338328"/>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4" name="Slide Number Placeholder 3">
            <a:extLst>
              <a:ext uri="{FF2B5EF4-FFF2-40B4-BE49-F238E27FC236}">
                <a16:creationId xmlns:a16="http://schemas.microsoft.com/office/drawing/2014/main" id="{01599495-C9B8-4C2D-9C15-1666A27035A9}"/>
              </a:ext>
            </a:extLst>
          </p:cNvPr>
          <p:cNvSpPr>
            <a:spLocks noGrp="1"/>
          </p:cNvSpPr>
          <p:nvPr>
            <p:ph type="sldNum" sz="quarter" idx="16"/>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4181864236"/>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smtClean="0"/>
              <a:t>4/20/2023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086488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4/20/2023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503123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4/20/2023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639275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4/20/2023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112883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First Level No Bullet Layout</a:t>
            </a:r>
          </a:p>
        </p:txBody>
      </p:sp>
      <p:sp>
        <p:nvSpPr>
          <p:cNvPr id="4" name="Content Placeholder 3"/>
          <p:cNvSpPr>
            <a:spLocks noGrp="1"/>
          </p:cNvSpPr>
          <p:nvPr>
            <p:ph sz="quarter" idx="14" hasCustomPrompt="1"/>
          </p:nvPr>
        </p:nvSpPr>
        <p:spPr>
          <a:xfrm>
            <a:off x="457200" y="1307592"/>
            <a:ext cx="11274552" cy="4498848"/>
          </a:xfrm>
        </p:spPr>
        <p:txBody>
          <a:bodyPr>
            <a:noAutofit/>
          </a:bodyPr>
          <a:lstStyle>
            <a:lvl1pPr marL="0" indent="0">
              <a:lnSpc>
                <a:spcPct val="125000"/>
              </a:lnSpc>
              <a:spcBef>
                <a:spcPts val="1800"/>
              </a:spcBef>
              <a:buClr>
                <a:schemeClr val="tx1"/>
              </a:buClr>
              <a:buNone/>
              <a:defRPr sz="2400">
                <a:solidFill>
                  <a:schemeClr val="tx2"/>
                </a:solidFill>
              </a:defRPr>
            </a:lvl1pPr>
            <a:lvl2pPr marL="320040" indent="-320040">
              <a:lnSpc>
                <a:spcPct val="125000"/>
              </a:lnSpc>
              <a:spcBef>
                <a:spcPts val="600"/>
              </a:spcBef>
              <a:buClr>
                <a:schemeClr val="tx1"/>
              </a:buClr>
              <a:buFont typeface="Times New Roman" panose="02020603050405020304" pitchFamily="18" charset="0"/>
              <a:buChar char="•"/>
              <a:defRPr sz="2400">
                <a:solidFill>
                  <a:schemeClr val="tx2"/>
                </a:solidFill>
              </a:defRPr>
            </a:lvl2pPr>
            <a:lvl3pPr marL="640080" indent="-320040">
              <a:lnSpc>
                <a:spcPct val="125000"/>
              </a:lnSpc>
              <a:spcBef>
                <a:spcPts val="600"/>
              </a:spcBef>
              <a:buClr>
                <a:schemeClr val="tx1"/>
              </a:buClr>
              <a:buFont typeface="Arial Narrow" panose="020B0606020202030204" pitchFamily="34" charset="0"/>
              <a:buChar char="–"/>
              <a:defRPr sz="2400">
                <a:solidFill>
                  <a:schemeClr val="tx2"/>
                </a:solidFill>
              </a:defRPr>
            </a:lvl3pPr>
            <a:lvl4pPr marL="960120" indent="-320040">
              <a:lnSpc>
                <a:spcPct val="125000"/>
              </a:lnSpc>
              <a:spcBef>
                <a:spcPts val="600"/>
              </a:spcBef>
              <a:buClr>
                <a:schemeClr val="tx1"/>
              </a:buClr>
              <a:buFont typeface="Arial Narrow" panose="020B0606020202030204" pitchFamily="34" charset="0"/>
              <a:buChar char="»"/>
              <a:defRPr sz="2400">
                <a:solidFill>
                  <a:schemeClr val="tx2"/>
                </a:solidFill>
              </a:defRPr>
            </a:lvl4pPr>
            <a:lvl5pPr marL="1280160" indent="-320040">
              <a:lnSpc>
                <a:spcPct val="125000"/>
              </a:lnSpc>
              <a:spcBef>
                <a:spcPts val="600"/>
              </a:spcBef>
              <a:buClr>
                <a:schemeClr val="tx1"/>
              </a:buClr>
              <a:buFont typeface="Arial Narrow" panose="020B0606020202030204" pitchFamily="34" charset="0"/>
              <a:buChar char="◦"/>
              <a:defRPr sz="2400">
                <a:solidFill>
                  <a:schemeClr val="tx2"/>
                </a:solidFill>
              </a:defRPr>
            </a:lvl5pPr>
            <a:lvl6pPr marL="1600200" indent="-320040">
              <a:lnSpc>
                <a:spcPct val="125000"/>
              </a:lnSpc>
              <a:spcBef>
                <a:spcPts val="1800"/>
              </a:spcBef>
              <a:buClr>
                <a:schemeClr val="tx1"/>
              </a:buClr>
              <a:buFont typeface="Arial Narrow" panose="020B0606020202030204" pitchFamily="34" charset="0"/>
              <a:buChar char="›"/>
              <a:defRPr sz="2400" baseline="0">
                <a:solidFill>
                  <a:schemeClr val="tx1"/>
                </a:solidFill>
              </a:defRPr>
            </a:lvl6pPr>
          </a:lstStyle>
          <a:p>
            <a:pPr lvl="0"/>
            <a:r>
              <a:rPr lang="en-US" dirty="0"/>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11277600" cy="338328"/>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714901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Lead-in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B60-8939-43D3-9881-45DEF52BCD41}"/>
              </a:ext>
            </a:extLst>
          </p:cNvPr>
          <p:cNvSpPr>
            <a:spLocks noGrp="1"/>
          </p:cNvSpPr>
          <p:nvPr>
            <p:ph type="title" hasCustomPrompt="1"/>
          </p:nvPr>
        </p:nvSpPr>
        <p:spPr/>
        <p:txBody>
          <a:bodyPr/>
          <a:lstStyle>
            <a:lvl1pPr>
              <a:defRPr/>
            </a:lvl1pPr>
          </a:lstStyle>
          <a:p>
            <a:r>
              <a:rPr lang="en-US" dirty="0"/>
              <a:t>Title and Content With Lead-in Paragraph</a:t>
            </a:r>
          </a:p>
        </p:txBody>
      </p:sp>
      <p:sp>
        <p:nvSpPr>
          <p:cNvPr id="4" name="Lead-in Placeholder 3">
            <a:extLst>
              <a:ext uri="{FF2B5EF4-FFF2-40B4-BE49-F238E27FC236}">
                <a16:creationId xmlns:a16="http://schemas.microsoft.com/office/drawing/2014/main" id="{D32E9536-91D3-4E92-BF19-C25BEEB40283}"/>
              </a:ext>
            </a:extLst>
          </p:cNvPr>
          <p:cNvSpPr>
            <a:spLocks noGrp="1"/>
          </p:cNvSpPr>
          <p:nvPr>
            <p:ph type="body" sz="quarter" idx="17" hasCustomPrompt="1"/>
          </p:nvPr>
        </p:nvSpPr>
        <p:spPr>
          <a:xfrm>
            <a:off x="457200" y="1307592"/>
            <a:ext cx="11277600" cy="1143000"/>
          </a:xfrm>
          <a:solidFill>
            <a:schemeClr val="bg2"/>
          </a:solidFill>
        </p:spPr>
        <p:txBody>
          <a:bodyPr lIns="118872" rIns="118872">
            <a:noAutofit/>
          </a:bodyPr>
          <a:lstStyle>
            <a:lvl1pPr marL="0" indent="0">
              <a:buNone/>
              <a:defRPr sz="2000"/>
            </a:lvl1pPr>
            <a:lvl2pPr>
              <a:defRPr sz="2000"/>
            </a:lvl2pPr>
            <a:lvl3pPr>
              <a:defRPr sz="2000"/>
            </a:lvl3pPr>
            <a:lvl4pPr>
              <a:defRPr sz="2000"/>
            </a:lvl4pPr>
            <a:lvl5pPr>
              <a:defRPr sz="2000"/>
            </a:lvl5pPr>
          </a:lstStyle>
          <a:p>
            <a:pPr lvl="0"/>
            <a:r>
              <a:rPr lang="en-US" dirty="0"/>
              <a:t>Lead-in paragraph</a:t>
            </a:r>
          </a:p>
        </p:txBody>
      </p:sp>
      <p:sp>
        <p:nvSpPr>
          <p:cNvPr id="6" name="Content Placeholder 5">
            <a:extLst>
              <a:ext uri="{FF2B5EF4-FFF2-40B4-BE49-F238E27FC236}">
                <a16:creationId xmlns:a16="http://schemas.microsoft.com/office/drawing/2014/main" id="{A128698D-903A-4A32-BC3D-588F2292390E}"/>
              </a:ext>
            </a:extLst>
          </p:cNvPr>
          <p:cNvSpPr>
            <a:spLocks noGrp="1"/>
          </p:cNvSpPr>
          <p:nvPr>
            <p:ph sz="quarter" idx="20" hasCustomPrompt="1"/>
          </p:nvPr>
        </p:nvSpPr>
        <p:spPr>
          <a:xfrm>
            <a:off x="457200" y="2633663"/>
            <a:ext cx="11277600" cy="3171825"/>
          </a:xfrm>
        </p:spPr>
        <p:txBody>
          <a:bodyPr>
            <a:normAutofit/>
          </a:bodyPr>
          <a:lstStyle>
            <a:lvl1pPr>
              <a:defRPr sz="2000"/>
            </a:lvl1pPr>
            <a:lvl2pPr>
              <a:defRPr sz="2000"/>
            </a:lvl2pPr>
            <a:lvl3pPr>
              <a:defRPr sz="2000"/>
            </a:lvl3pPr>
            <a:lvl4pPr>
              <a:defRPr sz="2000"/>
            </a:lvl4pPr>
            <a:lvl5pPr>
              <a:defRPr sz="20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 Placeholder 3">
            <a:extLst>
              <a:ext uri="{FF2B5EF4-FFF2-40B4-BE49-F238E27FC236}">
                <a16:creationId xmlns:a16="http://schemas.microsoft.com/office/drawing/2014/main" id="{AF2CAEDF-A655-4DD9-A981-DBB495D58E8F}"/>
              </a:ext>
            </a:extLst>
          </p:cNvPr>
          <p:cNvSpPr>
            <a:spLocks noGrp="1"/>
          </p:cNvSpPr>
          <p:nvPr>
            <p:ph type="body" sz="quarter" idx="14" hasCustomPrompt="1"/>
          </p:nvPr>
        </p:nvSpPr>
        <p:spPr>
          <a:xfrm>
            <a:off x="457201" y="5806276"/>
            <a:ext cx="11277600" cy="338328"/>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5" name="Slide Number Placeholder 4">
            <a:extLst>
              <a:ext uri="{FF2B5EF4-FFF2-40B4-BE49-F238E27FC236}">
                <a16:creationId xmlns:a16="http://schemas.microsoft.com/office/drawing/2014/main" id="{05C3C79F-A0C6-4D79-9010-6786C613600D}"/>
              </a:ext>
            </a:extLst>
          </p:cNvPr>
          <p:cNvSpPr>
            <a:spLocks noGrp="1"/>
          </p:cNvSpPr>
          <p:nvPr>
            <p:ph type="sldNum" sz="quarter" idx="16"/>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2007561542"/>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p:txBody>
          <a:bodyPr/>
          <a:lstStyle/>
          <a:p>
            <a:r>
              <a:rPr lang="en-US" dirty="0"/>
              <a:t>Two Content Layout</a:t>
            </a:r>
          </a:p>
        </p:txBody>
      </p:sp>
      <p:sp>
        <p:nvSpPr>
          <p:cNvPr id="3" name="Left Content"/>
          <p:cNvSpPr>
            <a:spLocks noGrp="1"/>
          </p:cNvSpPr>
          <p:nvPr>
            <p:ph sz="half" idx="1" hasCustomPrompt="1"/>
          </p:nvPr>
        </p:nvSpPr>
        <p:spPr>
          <a:xfrm>
            <a:off x="457200"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dirty="0"/>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9"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dirty="0"/>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5806276"/>
            <a:ext cx="11277600" cy="338328"/>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4" name="Slide Number Placeholder 3">
            <a:extLst>
              <a:ext uri="{FF2B5EF4-FFF2-40B4-BE49-F238E27FC236}">
                <a16:creationId xmlns:a16="http://schemas.microsoft.com/office/drawing/2014/main" id="{48E26445-EA84-45F0-9DD0-961B8682A061}"/>
              </a:ext>
            </a:extLst>
          </p:cNvPr>
          <p:cNvSpPr>
            <a:spLocks noGrp="1"/>
          </p:cNvSpPr>
          <p:nvPr>
            <p:ph type="sldNum" sz="quarter" idx="19"/>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3333972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Ordered Lis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p:spPr>
        <p:txBody>
          <a:bodyPr/>
          <a:lstStyle>
            <a:lvl1pPr>
              <a:defRPr/>
            </a:lvl1pPr>
          </a:lstStyle>
          <a:p>
            <a:r>
              <a:rPr lang="en-US" dirty="0"/>
              <a:t>Two Content Ordered List Layout</a:t>
            </a:r>
          </a:p>
        </p:txBody>
      </p:sp>
      <p:sp>
        <p:nvSpPr>
          <p:cNvPr id="14" name="Left Content"/>
          <p:cNvSpPr>
            <a:spLocks noGrp="1"/>
          </p:cNvSpPr>
          <p:nvPr>
            <p:ph sz="quarter" idx="18" hasCustomPrompt="1"/>
          </p:nvPr>
        </p:nvSpPr>
        <p:spPr>
          <a:xfrm>
            <a:off x="457200"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5806276"/>
            <a:ext cx="11277600" cy="338328"/>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5" name="Slide Number Placeholder 4">
            <a:extLst>
              <a:ext uri="{FF2B5EF4-FFF2-40B4-BE49-F238E27FC236}">
                <a16:creationId xmlns:a16="http://schemas.microsoft.com/office/drawing/2014/main" id="{529A1648-F0FD-41CD-B18C-8AE47789AA19}"/>
              </a:ext>
            </a:extLst>
          </p:cNvPr>
          <p:cNvSpPr>
            <a:spLocks noGrp="1"/>
          </p:cNvSpPr>
          <p:nvPr>
            <p:ph type="sldNum" sz="quarter" idx="21"/>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3393525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Righ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58724" y="0"/>
            <a:ext cx="5641848" cy="1051560"/>
          </a:xfrm>
        </p:spPr>
        <p:txBody>
          <a:bodyPr/>
          <a:lstStyle>
            <a:lvl1pPr>
              <a:defRPr/>
            </a:lvl1pPr>
          </a:lstStyle>
          <a:p>
            <a:r>
              <a:rPr lang="en-US" dirty="0"/>
              <a:t>Photo Right</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6493933" y="0"/>
            <a:ext cx="5698067" cy="6208111"/>
          </a:xfrm>
          <a:solidFill>
            <a:schemeClr val="bg2">
              <a:lumMod val="90000"/>
            </a:schemeClr>
          </a:solidFill>
        </p:spPr>
        <p:txBody>
          <a:bodyPr anchor="ctr" anchorCtr="0"/>
          <a:lstStyle>
            <a:lvl1pPr marL="0" indent="0" algn="ctr">
              <a:buNone/>
              <a:defRPr/>
            </a:lvl1pPr>
          </a:lstStyle>
          <a:p>
            <a:r>
              <a:rPr lang="en-US"/>
              <a:t>Click icon to add picture</a:t>
            </a:r>
            <a:endParaRPr lang="en-US" dirty="0"/>
          </a:p>
        </p:txBody>
      </p:sp>
      <p:sp>
        <p:nvSpPr>
          <p:cNvPr id="7" name="Content Placeholder 6">
            <a:extLst>
              <a:ext uri="{FF2B5EF4-FFF2-40B4-BE49-F238E27FC236}">
                <a16:creationId xmlns:a16="http://schemas.microsoft.com/office/drawing/2014/main" id="{4C9E54D4-C9CC-4D0C-9208-2E399B84E40D}"/>
              </a:ext>
            </a:extLst>
          </p:cNvPr>
          <p:cNvSpPr>
            <a:spLocks noGrp="1"/>
          </p:cNvSpPr>
          <p:nvPr>
            <p:ph sz="quarter" idx="19"/>
          </p:nvPr>
        </p:nvSpPr>
        <p:spPr>
          <a:xfrm>
            <a:off x="457200" y="1307592"/>
            <a:ext cx="5638800" cy="449884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1" y="5806440"/>
            <a:ext cx="5638799" cy="365125"/>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5" name="Slide Number Placeholder 4">
            <a:extLst>
              <a:ext uri="{FF2B5EF4-FFF2-40B4-BE49-F238E27FC236}">
                <a16:creationId xmlns:a16="http://schemas.microsoft.com/office/drawing/2014/main" id="{E2E51B52-F0A0-46A3-ABA8-E48A20674D89}"/>
              </a:ext>
            </a:extLst>
          </p:cNvPr>
          <p:cNvSpPr>
            <a:spLocks noGrp="1"/>
          </p:cNvSpPr>
          <p:nvPr>
            <p:ph type="sldNum" sz="quarter" idx="17"/>
          </p:nvPr>
        </p:nvSpPr>
        <p:spPr>
          <a:xfrm>
            <a:off x="457200" y="6363145"/>
            <a:ext cx="2743200" cy="365125"/>
          </a:xfrm>
          <a:prstGeom prst="rect">
            <a:avLst/>
          </a:prstGeom>
        </p:spPr>
        <p:txBody>
          <a:bodyPr/>
          <a:lstStyle/>
          <a:p>
            <a:fld id="{099FCFC3-F25B-8942-B4D0-10B982CA717A}" type="slidenum">
              <a:rPr lang="en-US" smtClean="0"/>
              <a:pPr/>
              <a:t>‹#›</a:t>
            </a:fld>
            <a:endParaRPr lang="en-US" dirty="0"/>
          </a:p>
        </p:txBody>
      </p:sp>
    </p:spTree>
    <p:extLst>
      <p:ext uri="{BB962C8B-B14F-4D97-AF65-F5344CB8AC3E}">
        <p14:creationId xmlns:p14="http://schemas.microsoft.com/office/powerpoint/2010/main" val="2275686976"/>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6.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7.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descr="Logo of American Institutes for Research. Advancing Evidence. Improving Lives.">
            <a:extLst>
              <a:ext uri="{FF2B5EF4-FFF2-40B4-BE49-F238E27FC236}">
                <a16:creationId xmlns:a16="http://schemas.microsoft.com/office/drawing/2014/main" id="{33AB5121-3474-44E3-90B4-B12641E98F79}"/>
              </a:ext>
            </a:extLst>
          </p:cNvPr>
          <p:cNvGrpSpPr/>
          <p:nvPr userDrawn="1"/>
        </p:nvGrpSpPr>
        <p:grpSpPr>
          <a:xfrm>
            <a:off x="0" y="6212682"/>
            <a:ext cx="12192000" cy="645318"/>
            <a:chOff x="0" y="6212682"/>
            <a:chExt cx="12192000" cy="645318"/>
          </a:xfrm>
        </p:grpSpPr>
        <p:pic>
          <p:nvPicPr>
            <p:cNvPr id="9" name="Picture 8">
              <a:extLst>
                <a:ext uri="{FF2B5EF4-FFF2-40B4-BE49-F238E27FC236}">
                  <a16:creationId xmlns:a16="http://schemas.microsoft.com/office/drawing/2014/main" id="{B357EC09-5B8B-4BD2-B76B-AFCB2AF5AC33}"/>
                </a:ext>
              </a:extLst>
            </p:cNvPr>
            <p:cNvPicPr>
              <a:picLocks noChangeAspect="1"/>
            </p:cNvPicPr>
            <p:nvPr userDrawn="1"/>
          </p:nvPicPr>
          <p:blipFill rotWithShape="1">
            <a:blip r:embed="rId18"/>
            <a:srcRect l="47803" t="77144" r="5911" b="20670"/>
            <a:stretch/>
          </p:blipFill>
          <p:spPr>
            <a:xfrm>
              <a:off x="0" y="6212682"/>
              <a:ext cx="12192000" cy="645318"/>
            </a:xfrm>
            <a:prstGeom prst="rect">
              <a:avLst/>
            </a:prstGeom>
          </p:spPr>
        </p:pic>
        <p:pic>
          <p:nvPicPr>
            <p:cNvPr id="10" name="Picture 9">
              <a:extLst>
                <a:ext uri="{FF2B5EF4-FFF2-40B4-BE49-F238E27FC236}">
                  <a16:creationId xmlns:a16="http://schemas.microsoft.com/office/drawing/2014/main" id="{46524A8B-4FB7-4AFA-997C-AAE26285DC2C}"/>
                </a:ext>
              </a:extLst>
            </p:cNvPr>
            <p:cNvPicPr>
              <a:picLocks noChangeAspect="1"/>
            </p:cNvPicPr>
            <p:nvPr userDrawn="1"/>
          </p:nvPicPr>
          <p:blipFill>
            <a:blip r:embed="rId19"/>
            <a:stretch>
              <a:fillRect/>
            </a:stretch>
          </p:blipFill>
          <p:spPr>
            <a:xfrm>
              <a:off x="10535685" y="6381749"/>
              <a:ext cx="1040936" cy="318451"/>
            </a:xfrm>
            <a:prstGeom prst="rect">
              <a:avLst/>
            </a:prstGeom>
          </p:spPr>
        </p:pic>
      </p:grpSp>
      <p:sp>
        <p:nvSpPr>
          <p:cNvPr id="2" name="Title Placeholder 1">
            <a:extLst>
              <a:ext uri="{FF2B5EF4-FFF2-40B4-BE49-F238E27FC236}">
                <a16:creationId xmlns:a16="http://schemas.microsoft.com/office/drawing/2014/main" id="{1886213B-E0CC-A64C-95D0-470B870DD7C3}"/>
              </a:ext>
            </a:extLst>
          </p:cNvPr>
          <p:cNvSpPr>
            <a:spLocks noGrp="1"/>
          </p:cNvSpPr>
          <p:nvPr>
            <p:ph type="title"/>
          </p:nvPr>
        </p:nvSpPr>
        <p:spPr>
          <a:xfrm>
            <a:off x="458724" y="0"/>
            <a:ext cx="11274552" cy="1051560"/>
          </a:xfrm>
          <a:prstGeom prst="rect">
            <a:avLst/>
          </a:prstGeom>
        </p:spPr>
        <p:txBody>
          <a:bodyPr vert="horz" lIns="0" tIns="0" rIns="0" bIns="0" rtlCol="0" anchor="b" anchorCtr="0">
            <a:normAutofit/>
          </a:body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2D6C4672-AF0F-4581-A1F3-CB94E73DD38E}"/>
              </a:ext>
            </a:extLst>
          </p:cNvPr>
          <p:cNvCxnSpPr/>
          <p:nvPr userDrawn="1"/>
        </p:nvCxnSpPr>
        <p:spPr>
          <a:xfrm>
            <a:off x="463424"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4C6678-D1D5-284E-9A16-6E03EDFACA48}"/>
              </a:ext>
            </a:extLst>
          </p:cNvPr>
          <p:cNvSpPr>
            <a:spLocks noGrp="1"/>
          </p:cNvSpPr>
          <p:nvPr>
            <p:ph type="body" idx="1"/>
          </p:nvPr>
        </p:nvSpPr>
        <p:spPr>
          <a:xfrm>
            <a:off x="457200" y="1307592"/>
            <a:ext cx="11274552" cy="44988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7FADE61-AF78-481E-9705-DE1C8A2D4A2F}"/>
              </a:ext>
            </a:extLst>
          </p:cNvPr>
          <p:cNvSpPr>
            <a:spLocks noGrp="1"/>
          </p:cNvSpPr>
          <p:nvPr>
            <p:ph type="sldNum" sz="quarter" idx="4"/>
          </p:nvPr>
        </p:nvSpPr>
        <p:spPr>
          <a:xfrm>
            <a:off x="457200" y="6363145"/>
            <a:ext cx="2743200" cy="365125"/>
          </a:xfrm>
          <a:prstGeom prst="rect">
            <a:avLst/>
          </a:prstGeom>
        </p:spPr>
        <p:txBody>
          <a:bodyPr vert="horz" lIns="0" tIns="45720" rIns="91440" bIns="45720" rtlCol="0" anchor="ctr"/>
          <a:lstStyle>
            <a:lvl1pPr algn="l">
              <a:defRPr sz="1000">
                <a:solidFill>
                  <a:schemeClr val="bg2"/>
                </a:solidFill>
              </a:defRPr>
            </a:lvl1pPr>
          </a:lstStyle>
          <a:p>
            <a:fld id="{7E1341B0-7904-4148-9082-6535FE1E4D20}" type="slidenum">
              <a:rPr lang="en-US" smtClean="0"/>
              <a:pPr/>
              <a:t>‹#›</a:t>
            </a:fld>
            <a:endParaRPr lang="en-US" dirty="0"/>
          </a:p>
        </p:txBody>
      </p:sp>
      <p:sp>
        <p:nvSpPr>
          <p:cNvPr id="4" name="AIR.org">
            <a:extLst>
              <a:ext uri="{FF2B5EF4-FFF2-40B4-BE49-F238E27FC236}">
                <a16:creationId xmlns:a16="http://schemas.microsoft.com/office/drawing/2014/main" id="{514600ED-737F-4132-8905-51F0AF66D67C}"/>
              </a:ext>
            </a:extLst>
          </p:cNvPr>
          <p:cNvSpPr txBox="1"/>
          <p:nvPr userDrawn="1"/>
        </p:nvSpPr>
        <p:spPr>
          <a:xfrm>
            <a:off x="787400" y="6330823"/>
            <a:ext cx="2413000" cy="429768"/>
          </a:xfrm>
          <a:prstGeom prst="rect">
            <a:avLst/>
          </a:prstGeom>
        </p:spPr>
        <p:txBody>
          <a:bodyPr vert="horz" lIns="0" tIns="45720" rIns="91440" bIns="45720" rtlCol="0" anchor="ctr"/>
          <a:lstStyle>
            <a:defPPr>
              <a:defRPr lang="en-US"/>
            </a:defPPr>
            <a:lvl1pPr>
              <a:defRPr sz="1000" spc="300">
                <a:solidFill>
                  <a:schemeClr val="bg1"/>
                </a:solidFill>
                <a:ea typeface="Calibri"/>
                <a:cs typeface="Calibri"/>
              </a:defRPr>
            </a:lvl1pPr>
          </a:lstStyle>
          <a:p>
            <a:pPr lvl="0"/>
            <a:r>
              <a:rPr lang="en-US" dirty="0">
                <a:solidFill>
                  <a:schemeClr val="bg2"/>
                </a:solidFill>
              </a:rPr>
              <a:t>| AIR.ORG</a:t>
            </a:r>
          </a:p>
        </p:txBody>
      </p:sp>
    </p:spTree>
    <p:extLst>
      <p:ext uri="{BB962C8B-B14F-4D97-AF65-F5344CB8AC3E}">
        <p14:creationId xmlns:p14="http://schemas.microsoft.com/office/powerpoint/2010/main" val="1091576192"/>
      </p:ext>
    </p:extLst>
  </p:cSld>
  <p:clrMap bg1="lt1" tx1="dk1" bg2="lt2" tx2="dk2" accent1="accent1" accent2="accent2" accent3="accent3" accent4="accent4" accent5="accent5" accent6="accent6" hlink="hlink" folHlink="folHlink"/>
  <p:sldLayoutIdLst>
    <p:sldLayoutId id="2147483824" r:id="rId1"/>
    <p:sldLayoutId id="2147483747" r:id="rId2"/>
    <p:sldLayoutId id="2147483829" r:id="rId3"/>
    <p:sldLayoutId id="2147483825" r:id="rId4"/>
    <p:sldLayoutId id="2147484026" r:id="rId5"/>
    <p:sldLayoutId id="2147484007" r:id="rId6"/>
    <p:sldLayoutId id="2147483702" r:id="rId7"/>
    <p:sldLayoutId id="2147483786" r:id="rId8"/>
    <p:sldLayoutId id="2147483837" r:id="rId9"/>
    <p:sldLayoutId id="2147483838" r:id="rId10"/>
    <p:sldLayoutId id="2147483803" r:id="rId11"/>
    <p:sldLayoutId id="2147483840" r:id="rId12"/>
    <p:sldLayoutId id="2147483725" r:id="rId13"/>
    <p:sldLayoutId id="2147483830" r:id="rId14"/>
    <p:sldLayoutId id="2147483775" r:id="rId15"/>
    <p:sldLayoutId id="2147484047" r:id="rId16"/>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Arial" panose="020B0604020202020204" pitchFamily="34" charset="0"/>
        </a:defRPr>
      </a:lvl1pPr>
    </p:titleStyle>
    <p:bodyStyle>
      <a:lvl1pPr marL="320040" indent="-320040" algn="l" defTabSz="914400" rtl="0" eaLnBrk="1" latinLnBrk="0" hangingPunct="1">
        <a:lnSpc>
          <a:spcPct val="125000"/>
        </a:lnSpc>
        <a:spcBef>
          <a:spcPts val="1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640080" indent="-320040" algn="l" defTabSz="914400" rtl="0" eaLnBrk="1" latinLnBrk="0" hangingPunct="1">
        <a:lnSpc>
          <a:spcPct val="125000"/>
        </a:lnSpc>
        <a:spcBef>
          <a:spcPts val="600"/>
        </a:spcBef>
        <a:buFont typeface="Calibri" panose="020F0502020204030204" pitchFamily="34" charset="0"/>
        <a:buChar char="–"/>
        <a:defRPr sz="2400" kern="1200">
          <a:solidFill>
            <a:schemeClr val="tx1"/>
          </a:solidFill>
          <a:latin typeface="+mn-lt"/>
          <a:ea typeface="+mn-ea"/>
          <a:cs typeface="Arial" panose="020B0604020202020204" pitchFamily="34" charset="0"/>
        </a:defRPr>
      </a:lvl2pPr>
      <a:lvl3pPr marL="960120" indent="-320040" algn="l" defTabSz="914400" rtl="0" eaLnBrk="1" latinLnBrk="0" hangingPunct="1">
        <a:lnSpc>
          <a:spcPct val="125000"/>
        </a:lnSpc>
        <a:spcBef>
          <a:spcPts val="600"/>
        </a:spcBef>
        <a:buFont typeface="Calibri" panose="020F0502020204030204" pitchFamily="34" charset="0"/>
        <a:buChar char="»"/>
        <a:defRPr sz="2400" kern="1200">
          <a:solidFill>
            <a:schemeClr val="tx1"/>
          </a:solidFill>
          <a:latin typeface="+mn-lt"/>
          <a:ea typeface="+mn-ea"/>
          <a:cs typeface="Arial" panose="020B0604020202020204" pitchFamily="34" charset="0"/>
        </a:defRPr>
      </a:lvl3pPr>
      <a:lvl4pPr marL="1280160" indent="-320040" algn="l" defTabSz="914400" rtl="0" eaLnBrk="1" latinLnBrk="0" hangingPunct="1">
        <a:lnSpc>
          <a:spcPct val="125000"/>
        </a:lnSpc>
        <a:spcBef>
          <a:spcPts val="600"/>
        </a:spcBef>
        <a:buSzPct val="100000"/>
        <a:buFont typeface="Calibri" panose="020F0502020204030204" pitchFamily="34" charset="0"/>
        <a:buChar char="◦"/>
        <a:defRPr sz="2400" kern="1200">
          <a:solidFill>
            <a:schemeClr val="tx1"/>
          </a:solidFill>
          <a:latin typeface="+mn-lt"/>
          <a:ea typeface="+mn-ea"/>
          <a:cs typeface="Arial" panose="020B0604020202020204" pitchFamily="34" charset="0"/>
        </a:defRPr>
      </a:lvl4pPr>
      <a:lvl5pPr marL="1600200" indent="-320040" algn="l" defTabSz="914400" rtl="0" eaLnBrk="1" latinLnBrk="0" hangingPunct="1">
        <a:lnSpc>
          <a:spcPct val="125000"/>
        </a:lnSpc>
        <a:spcBef>
          <a:spcPts val="600"/>
        </a:spcBef>
        <a:buFont typeface="Arial" panose="020B0604020202020204" pitchFamily="34" charset="0"/>
        <a:buChar char="•"/>
        <a:defRPr sz="2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09280D-F13A-44CB-859F-7747A0CCAE6C}"/>
              </a:ext>
            </a:extLst>
          </p:cNvPr>
          <p:cNvPicPr>
            <a:picLocks noChangeAspect="1"/>
          </p:cNvPicPr>
          <p:nvPr userDrawn="1"/>
        </p:nvPicPr>
        <p:blipFill rotWithShape="1">
          <a:blip r:embed="rId18"/>
          <a:srcRect l="60323" r="12490" b="15492"/>
          <a:stretch/>
        </p:blipFill>
        <p:spPr>
          <a:xfrm rot="5400000">
            <a:off x="8980036" y="3646038"/>
            <a:ext cx="2333192" cy="4090737"/>
          </a:xfrm>
          <a:prstGeom prst="rect">
            <a:avLst/>
          </a:prstGeom>
        </p:spPr>
      </p:pic>
      <p:pic>
        <p:nvPicPr>
          <p:cNvPr id="12" name="Picture 11" descr="Logo of American Institutes for Research. Advancing Evidence. Improving Lives.">
            <a:extLst>
              <a:ext uri="{FF2B5EF4-FFF2-40B4-BE49-F238E27FC236}">
                <a16:creationId xmlns:a16="http://schemas.microsoft.com/office/drawing/2014/main" id="{85BB3C9D-49EE-449A-9216-4045C9650FFE}"/>
              </a:ext>
            </a:extLst>
          </p:cNvPr>
          <p:cNvPicPr>
            <a:picLocks noChangeAspect="1"/>
          </p:cNvPicPr>
          <p:nvPr userDrawn="1"/>
        </p:nvPicPr>
        <p:blipFill rotWithShape="1">
          <a:blip r:embed="rId19"/>
          <a:srcRect b="44058"/>
          <a:stretch/>
        </p:blipFill>
        <p:spPr>
          <a:xfrm>
            <a:off x="10546080" y="6369634"/>
            <a:ext cx="1188720" cy="343820"/>
          </a:xfrm>
          <a:prstGeom prst="rect">
            <a:avLst/>
          </a:prstGeom>
        </p:spPr>
      </p:pic>
      <p:sp>
        <p:nvSpPr>
          <p:cNvPr id="2" name="Title Placeholder 1">
            <a:extLst>
              <a:ext uri="{FF2B5EF4-FFF2-40B4-BE49-F238E27FC236}">
                <a16:creationId xmlns:a16="http://schemas.microsoft.com/office/drawing/2014/main" id="{1886213B-E0CC-A64C-95D0-470B870DD7C3}"/>
              </a:ext>
            </a:extLst>
          </p:cNvPr>
          <p:cNvSpPr>
            <a:spLocks noGrp="1"/>
          </p:cNvSpPr>
          <p:nvPr>
            <p:ph type="title"/>
          </p:nvPr>
        </p:nvSpPr>
        <p:spPr>
          <a:xfrm>
            <a:off x="458724" y="0"/>
            <a:ext cx="11274552" cy="1051560"/>
          </a:xfrm>
          <a:prstGeom prst="rect">
            <a:avLst/>
          </a:prstGeom>
        </p:spPr>
        <p:txBody>
          <a:bodyPr vert="horz" lIns="0" tIns="0" rIns="0" bIns="0" rtlCol="0" anchor="b" anchorCtr="0">
            <a:normAutofit/>
          </a:bodyPr>
          <a:lstStyle/>
          <a:p>
            <a:r>
              <a:rPr lang="en-US" dirty="0"/>
              <a:t>Click to edit Master title style</a:t>
            </a:r>
          </a:p>
        </p:txBody>
      </p:sp>
      <p:cxnSp>
        <p:nvCxnSpPr>
          <p:cNvPr id="17" name="Straight Connector 16">
            <a:extLst>
              <a:ext uri="{FF2B5EF4-FFF2-40B4-BE49-F238E27FC236}">
                <a16:creationId xmlns:a16="http://schemas.microsoft.com/office/drawing/2014/main" id="{2D6C4672-AF0F-4581-A1F3-CB94E73DD38E}"/>
              </a:ext>
            </a:extLst>
          </p:cNvPr>
          <p:cNvCxnSpPr/>
          <p:nvPr userDrawn="1"/>
        </p:nvCxnSpPr>
        <p:spPr>
          <a:xfrm>
            <a:off x="463424"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E4C6678-D1D5-284E-9A16-6E03EDFACA48}"/>
              </a:ext>
            </a:extLst>
          </p:cNvPr>
          <p:cNvSpPr>
            <a:spLocks noGrp="1"/>
          </p:cNvSpPr>
          <p:nvPr>
            <p:ph type="body" idx="1"/>
          </p:nvPr>
        </p:nvSpPr>
        <p:spPr>
          <a:xfrm>
            <a:off x="457200" y="1307592"/>
            <a:ext cx="11274552" cy="449884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7FADE61-AF78-481E-9705-DE1C8A2D4A2F}"/>
              </a:ext>
            </a:extLst>
          </p:cNvPr>
          <p:cNvSpPr>
            <a:spLocks noGrp="1"/>
          </p:cNvSpPr>
          <p:nvPr>
            <p:ph type="sldNum" sz="quarter" idx="4"/>
          </p:nvPr>
        </p:nvSpPr>
        <p:spPr>
          <a:xfrm>
            <a:off x="457200" y="6363145"/>
            <a:ext cx="2743200" cy="365125"/>
          </a:xfrm>
          <a:prstGeom prst="rect">
            <a:avLst/>
          </a:prstGeom>
        </p:spPr>
        <p:txBody>
          <a:bodyPr vert="horz" lIns="0" tIns="45720" rIns="91440" bIns="45720" rtlCol="0" anchor="ctr"/>
          <a:lstStyle>
            <a:lvl1pPr algn="l">
              <a:defRPr sz="1000">
                <a:solidFill>
                  <a:schemeClr val="accent1"/>
                </a:solidFill>
              </a:defRPr>
            </a:lvl1pPr>
          </a:lstStyle>
          <a:p>
            <a:fld id="{7E1341B0-7904-4148-9082-6535FE1E4D20}" type="slidenum">
              <a:rPr lang="en-US" smtClean="0"/>
              <a:pPr/>
              <a:t>‹#›</a:t>
            </a:fld>
            <a:endParaRPr lang="en-US" dirty="0"/>
          </a:p>
        </p:txBody>
      </p:sp>
      <p:sp>
        <p:nvSpPr>
          <p:cNvPr id="10" name="TextBox 9">
            <a:extLst>
              <a:ext uri="{FF2B5EF4-FFF2-40B4-BE49-F238E27FC236}">
                <a16:creationId xmlns:a16="http://schemas.microsoft.com/office/drawing/2014/main" id="{045DE55B-D75E-4CDC-A0F8-6C39191F09F2}"/>
              </a:ext>
            </a:extLst>
          </p:cNvPr>
          <p:cNvSpPr txBox="1"/>
          <p:nvPr userDrawn="1"/>
        </p:nvSpPr>
        <p:spPr>
          <a:xfrm>
            <a:off x="787400" y="6330823"/>
            <a:ext cx="2413000" cy="429768"/>
          </a:xfrm>
          <a:prstGeom prst="rect">
            <a:avLst/>
          </a:prstGeom>
        </p:spPr>
        <p:txBody>
          <a:bodyPr vert="horz" lIns="0" tIns="45720" rIns="91440" bIns="45720" rtlCol="0" anchor="ctr"/>
          <a:lstStyle>
            <a:defPPr>
              <a:defRPr lang="en-US"/>
            </a:defPPr>
            <a:lvl1pPr>
              <a:defRPr sz="1000" spc="300">
                <a:solidFill>
                  <a:schemeClr val="bg1"/>
                </a:solidFill>
                <a:ea typeface="Calibri"/>
                <a:cs typeface="Calibri"/>
              </a:defRPr>
            </a:lvl1pPr>
          </a:lstStyle>
          <a:p>
            <a:pPr lvl="0"/>
            <a:r>
              <a:rPr lang="en-US" dirty="0">
                <a:solidFill>
                  <a:schemeClr val="accent1"/>
                </a:solidFill>
              </a:rPr>
              <a:t>| AIR.ORG</a:t>
            </a:r>
          </a:p>
        </p:txBody>
      </p:sp>
    </p:spTree>
    <p:extLst>
      <p:ext uri="{BB962C8B-B14F-4D97-AF65-F5344CB8AC3E}">
        <p14:creationId xmlns:p14="http://schemas.microsoft.com/office/powerpoint/2010/main" val="1886686981"/>
      </p:ext>
    </p:extLst>
  </p:cSld>
  <p:clrMap bg1="lt1" tx1="dk1" bg2="lt2" tx2="dk2" accent1="accent1" accent2="accent2" accent3="accent3" accent4="accent4" accent5="accent5" accent6="accent6" hlink="hlink" folHlink="folHlink"/>
  <p:sldLayoutIdLst>
    <p:sldLayoutId id="2147483912" r:id="rId1"/>
    <p:sldLayoutId id="2147484032" r:id="rId2"/>
    <p:sldLayoutId id="214748391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3941" r:id="rId15"/>
    <p:sldLayoutId id="2147484046" r:id="rId16"/>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Arial" panose="020B0604020202020204" pitchFamily="34" charset="0"/>
        </a:defRPr>
      </a:lvl1pPr>
    </p:titleStyle>
    <p:bodyStyle>
      <a:lvl1pPr marL="320040" indent="-320040" algn="l" defTabSz="914400" rtl="0" eaLnBrk="1" latinLnBrk="0" hangingPunct="1">
        <a:lnSpc>
          <a:spcPct val="125000"/>
        </a:lnSpc>
        <a:spcBef>
          <a:spcPts val="1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640080" indent="-320040" algn="l" defTabSz="914400" rtl="0" eaLnBrk="1" latinLnBrk="0" hangingPunct="1">
        <a:lnSpc>
          <a:spcPct val="125000"/>
        </a:lnSpc>
        <a:spcBef>
          <a:spcPts val="600"/>
        </a:spcBef>
        <a:buFont typeface="Calibri" panose="020F0502020204030204" pitchFamily="34" charset="0"/>
        <a:buChar char="–"/>
        <a:defRPr sz="2400" kern="1200">
          <a:solidFill>
            <a:schemeClr val="tx1"/>
          </a:solidFill>
          <a:latin typeface="+mn-lt"/>
          <a:ea typeface="+mn-ea"/>
          <a:cs typeface="Arial" panose="020B0604020202020204" pitchFamily="34" charset="0"/>
        </a:defRPr>
      </a:lvl2pPr>
      <a:lvl3pPr marL="960120" indent="-320040" algn="l" defTabSz="914400" rtl="0" eaLnBrk="1" latinLnBrk="0" hangingPunct="1">
        <a:lnSpc>
          <a:spcPct val="125000"/>
        </a:lnSpc>
        <a:spcBef>
          <a:spcPts val="600"/>
        </a:spcBef>
        <a:buFont typeface="Calibri" panose="020F0502020204030204" pitchFamily="34" charset="0"/>
        <a:buChar char="»"/>
        <a:defRPr sz="2400" kern="1200">
          <a:solidFill>
            <a:schemeClr val="tx1"/>
          </a:solidFill>
          <a:latin typeface="+mn-lt"/>
          <a:ea typeface="+mn-ea"/>
          <a:cs typeface="Arial" panose="020B0604020202020204" pitchFamily="34" charset="0"/>
        </a:defRPr>
      </a:lvl3pPr>
      <a:lvl4pPr marL="1280160" indent="-320040" algn="l" defTabSz="914400" rtl="0" eaLnBrk="1" latinLnBrk="0" hangingPunct="1">
        <a:lnSpc>
          <a:spcPct val="125000"/>
        </a:lnSpc>
        <a:spcBef>
          <a:spcPts val="600"/>
        </a:spcBef>
        <a:buSzPct val="100000"/>
        <a:buFont typeface="Calibri" panose="020F0502020204030204" pitchFamily="34" charset="0"/>
        <a:buChar char="◦"/>
        <a:defRPr sz="2400" kern="1200">
          <a:solidFill>
            <a:schemeClr val="tx1"/>
          </a:solidFill>
          <a:latin typeface="+mn-lt"/>
          <a:ea typeface="+mn-ea"/>
          <a:cs typeface="Arial" panose="020B0604020202020204" pitchFamily="34" charset="0"/>
        </a:defRPr>
      </a:lvl4pPr>
      <a:lvl5pPr marL="1600200" indent="-320040" algn="l" defTabSz="914400" rtl="0" eaLnBrk="1" latinLnBrk="0" hangingPunct="1">
        <a:lnSpc>
          <a:spcPct val="125000"/>
        </a:lnSpc>
        <a:spcBef>
          <a:spcPts val="600"/>
        </a:spcBef>
        <a:buFont typeface="Arial" panose="020B0604020202020204" pitchFamily="34" charset="0"/>
        <a:buChar char="•"/>
        <a:defRPr sz="2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4/20/2023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dirty="0"/>
          </a:p>
        </p:txBody>
      </p:sp>
      <p:sp>
        <p:nvSpPr>
          <p:cNvPr id="7" name="TextBox 6">
            <a:extLst>
              <a:ext uri="{FF2B5EF4-FFF2-40B4-BE49-F238E27FC236}">
                <a16:creationId xmlns:a16="http://schemas.microsoft.com/office/drawing/2014/main" id="{E9814B16-9039-6606-F308-4D26B82FCCC9}"/>
              </a:ext>
            </a:extLst>
          </p:cNvPr>
          <p:cNvSpPr txBox="1"/>
          <p:nvPr userDrawn="1">
            <p:extLst>
              <p:ext uri="{1162E1C5-73C7-4A58-AE30-91384D911F3F}">
                <p184:classification xmlns:p184="http://schemas.microsoft.com/office/powerpoint/2018/4/main" val="ftr"/>
              </p:ext>
            </p:extLst>
          </p:nvPr>
        </p:nvSpPr>
        <p:spPr>
          <a:xfrm>
            <a:off x="4934712" y="6705600"/>
            <a:ext cx="23510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Loyola University Maryland Internal Use Only</a:t>
            </a:r>
          </a:p>
        </p:txBody>
      </p:sp>
    </p:spTree>
    <p:extLst>
      <p:ext uri="{BB962C8B-B14F-4D97-AF65-F5344CB8AC3E}">
        <p14:creationId xmlns:p14="http://schemas.microsoft.com/office/powerpoint/2010/main" val="539479108"/>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PIAAC@air.org"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PIAAC@air.org"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D6A626-3723-4C68-8E0D-3989E41AC202}"/>
              </a:ext>
            </a:extLst>
          </p:cNvPr>
          <p:cNvSpPr>
            <a:spLocks noGrp="1"/>
          </p:cNvSpPr>
          <p:nvPr>
            <p:ph type="ctrTitle"/>
          </p:nvPr>
        </p:nvSpPr>
        <p:spPr>
          <a:xfrm>
            <a:off x="456834" y="1390643"/>
            <a:ext cx="11139854" cy="976251"/>
          </a:xfrm>
        </p:spPr>
        <p:txBody>
          <a:bodyPr>
            <a:normAutofit/>
          </a:bodyPr>
          <a:lstStyle/>
          <a:p>
            <a:r>
              <a:rPr lang="en-US" sz="3200" dirty="0"/>
              <a:t>	A First Look: Examining Information Processing Skill Proficiencies Among Black Adults in the U.S. Using the PIAAC Data</a:t>
            </a:r>
          </a:p>
        </p:txBody>
      </p:sp>
      <p:sp>
        <p:nvSpPr>
          <p:cNvPr id="7" name="Subtitle 6">
            <a:extLst>
              <a:ext uri="{FF2B5EF4-FFF2-40B4-BE49-F238E27FC236}">
                <a16:creationId xmlns:a16="http://schemas.microsoft.com/office/drawing/2014/main" id="{5402CFB2-2EEA-4A88-B003-289161070135}"/>
              </a:ext>
            </a:extLst>
          </p:cNvPr>
          <p:cNvSpPr>
            <a:spLocks noGrp="1"/>
          </p:cNvSpPr>
          <p:nvPr>
            <p:ph type="subTitle" idx="1"/>
          </p:nvPr>
        </p:nvSpPr>
        <p:spPr>
          <a:xfrm>
            <a:off x="456834" y="2854281"/>
            <a:ext cx="11139854" cy="697727"/>
          </a:xfrm>
        </p:spPr>
        <p:txBody>
          <a:bodyPr>
            <a:normAutofit fontScale="92500" lnSpcReduction="10000"/>
          </a:bodyPr>
          <a:lstStyle/>
          <a:p>
            <a:pPr lvl="0"/>
            <a:r>
              <a:rPr lang="en-US" sz="2100" b="1" dirty="0"/>
              <a:t>Dr. Stephen Provasnik</a:t>
            </a:r>
            <a:r>
              <a:rPr lang="en-US" sz="2100" dirty="0"/>
              <a:t>, </a:t>
            </a:r>
            <a:r>
              <a:rPr lang="en-US" sz="2100" i="1" dirty="0"/>
              <a:t> Deputy Commissioner, of the Office of the Commissioner, National Center for  Education Statistics </a:t>
            </a:r>
          </a:p>
          <a:p>
            <a:pPr lvl="0"/>
            <a:endParaRPr lang="en-US" dirty="0"/>
          </a:p>
        </p:txBody>
      </p:sp>
      <p:sp>
        <p:nvSpPr>
          <p:cNvPr id="8" name="Text Placeholder 7">
            <a:extLst>
              <a:ext uri="{FF2B5EF4-FFF2-40B4-BE49-F238E27FC236}">
                <a16:creationId xmlns:a16="http://schemas.microsoft.com/office/drawing/2014/main" id="{0F7200B4-F679-48CA-8F6D-3AAF0DEE94A3}"/>
              </a:ext>
            </a:extLst>
          </p:cNvPr>
          <p:cNvSpPr>
            <a:spLocks noGrp="1"/>
          </p:cNvSpPr>
          <p:nvPr>
            <p:ph type="body" sz="quarter" idx="10"/>
          </p:nvPr>
        </p:nvSpPr>
        <p:spPr>
          <a:xfrm>
            <a:off x="456834" y="2458627"/>
            <a:ext cx="11139854" cy="395654"/>
          </a:xfrm>
        </p:spPr>
        <p:txBody>
          <a:bodyPr>
            <a:normAutofit/>
          </a:bodyPr>
          <a:lstStyle/>
          <a:p>
            <a:pPr lvl="0"/>
            <a:r>
              <a:rPr lang="en-US" b="1" dirty="0"/>
              <a:t>Moderated by</a:t>
            </a:r>
            <a:r>
              <a:rPr lang="en-US" dirty="0"/>
              <a:t>:</a:t>
            </a:r>
          </a:p>
        </p:txBody>
      </p:sp>
      <p:sp>
        <p:nvSpPr>
          <p:cNvPr id="11" name="Text Placeholder 7">
            <a:extLst>
              <a:ext uri="{FF2B5EF4-FFF2-40B4-BE49-F238E27FC236}">
                <a16:creationId xmlns:a16="http://schemas.microsoft.com/office/drawing/2014/main" id="{ED133C34-D8F0-4845-AE96-8CFFBE77B486}"/>
              </a:ext>
            </a:extLst>
          </p:cNvPr>
          <p:cNvSpPr txBox="1">
            <a:spLocks/>
          </p:cNvSpPr>
          <p:nvPr/>
        </p:nvSpPr>
        <p:spPr>
          <a:xfrm>
            <a:off x="456834" y="275873"/>
            <a:ext cx="11139854" cy="395654"/>
          </a:xfrm>
          <a:prstGeom prst="rect">
            <a:avLst/>
          </a:prstGeom>
        </p:spPr>
        <p:txBody>
          <a:bodyPr vert="horz" lIns="0" tIns="0" rIns="0" bIns="0" rtlCol="0">
            <a:normAutofit fontScale="92500" lnSpcReduction="10000"/>
          </a:bodyPr>
          <a:lstStyle>
            <a:lvl1pPr marL="0" indent="0" algn="l" defTabSz="914400" rtl="0" eaLnBrk="1" latinLnBrk="0" hangingPunct="1">
              <a:lnSpc>
                <a:spcPct val="125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640080" indent="-320040" algn="l" defTabSz="914400" rtl="0" eaLnBrk="1" latinLnBrk="0" hangingPunct="1">
              <a:lnSpc>
                <a:spcPct val="125000"/>
              </a:lnSpc>
              <a:spcBef>
                <a:spcPts val="600"/>
              </a:spcBef>
              <a:buFont typeface="Calibri" panose="020F0502020204030204" pitchFamily="34" charset="0"/>
              <a:buChar char="–"/>
              <a:defRPr sz="2400" kern="1200">
                <a:solidFill>
                  <a:schemeClr val="tx1"/>
                </a:solidFill>
                <a:latin typeface="+mn-lt"/>
                <a:ea typeface="+mn-ea"/>
                <a:cs typeface="Arial" panose="020B0604020202020204" pitchFamily="34" charset="0"/>
              </a:defRPr>
            </a:lvl2pPr>
            <a:lvl3pPr marL="960120" indent="-320040" algn="l" defTabSz="914400" rtl="0" eaLnBrk="1" latinLnBrk="0" hangingPunct="1">
              <a:lnSpc>
                <a:spcPct val="125000"/>
              </a:lnSpc>
              <a:spcBef>
                <a:spcPts val="600"/>
              </a:spcBef>
              <a:buFont typeface="Calibri" panose="020F0502020204030204" pitchFamily="34" charset="0"/>
              <a:buChar char="»"/>
              <a:defRPr sz="2400" kern="1200">
                <a:solidFill>
                  <a:schemeClr val="tx1"/>
                </a:solidFill>
                <a:latin typeface="+mn-lt"/>
                <a:ea typeface="+mn-ea"/>
                <a:cs typeface="Arial" panose="020B0604020202020204" pitchFamily="34" charset="0"/>
              </a:defRPr>
            </a:lvl3pPr>
            <a:lvl4pPr marL="1280160" indent="-320040" algn="l" defTabSz="914400" rtl="0" eaLnBrk="1" latinLnBrk="0" hangingPunct="1">
              <a:lnSpc>
                <a:spcPct val="125000"/>
              </a:lnSpc>
              <a:spcBef>
                <a:spcPts val="600"/>
              </a:spcBef>
              <a:buSzPct val="100000"/>
              <a:buFont typeface="Calibri" panose="020F0502020204030204" pitchFamily="34" charset="0"/>
              <a:buChar char="◦"/>
              <a:defRPr sz="2400" kern="1200">
                <a:solidFill>
                  <a:schemeClr val="tx1"/>
                </a:solidFill>
                <a:latin typeface="+mn-lt"/>
                <a:ea typeface="+mn-ea"/>
                <a:cs typeface="Arial" panose="020B0604020202020204" pitchFamily="34" charset="0"/>
              </a:defRPr>
            </a:lvl4pPr>
            <a:lvl5pPr marL="1600200" indent="-320040" algn="l" defTabSz="914400" rtl="0" eaLnBrk="1" latinLnBrk="0" hangingPunct="1">
              <a:lnSpc>
                <a:spcPct val="125000"/>
              </a:lnSpc>
              <a:spcBef>
                <a:spcPts val="600"/>
              </a:spcBef>
              <a:buFont typeface="Arial" panose="020B0604020202020204" pitchFamily="34" charset="0"/>
              <a:buChar char="•"/>
              <a:defRPr sz="2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i="1" dirty="0">
                <a:solidFill>
                  <a:schemeClr val="accent1"/>
                </a:solidFill>
                <a:latin typeface="Calibri (headings)"/>
              </a:rPr>
              <a:t>Welcome to the PIAAC Research Webinar Series</a:t>
            </a:r>
          </a:p>
          <a:p>
            <a:endParaRPr lang="en-US" sz="2400" b="1" i="1" dirty="0">
              <a:solidFill>
                <a:schemeClr val="accent1"/>
              </a:solidFill>
              <a:latin typeface="Calibri (headings)"/>
            </a:endParaRPr>
          </a:p>
        </p:txBody>
      </p:sp>
      <p:sp>
        <p:nvSpPr>
          <p:cNvPr id="9" name="Text Placeholder 7">
            <a:extLst>
              <a:ext uri="{FF2B5EF4-FFF2-40B4-BE49-F238E27FC236}">
                <a16:creationId xmlns:a16="http://schemas.microsoft.com/office/drawing/2014/main" id="{40CCB8B6-464F-46F3-990D-DC99B9148FA8}"/>
              </a:ext>
            </a:extLst>
          </p:cNvPr>
          <p:cNvSpPr txBox="1">
            <a:spLocks/>
          </p:cNvSpPr>
          <p:nvPr/>
        </p:nvSpPr>
        <p:spPr>
          <a:xfrm>
            <a:off x="456834" y="624736"/>
            <a:ext cx="11139854" cy="395654"/>
          </a:xfrm>
          <a:prstGeom prst="rect">
            <a:avLst/>
          </a:prstGeom>
        </p:spPr>
        <p:txBody>
          <a:bodyPr vert="horz" lIns="0" tIns="0" rIns="0" bIns="0" rtlCol="0">
            <a:normAutofit/>
          </a:bodyPr>
          <a:lstStyle>
            <a:lvl1pPr marL="0" indent="0" algn="l" defTabSz="914400" rtl="0" eaLnBrk="1" latinLnBrk="0" hangingPunct="1">
              <a:lnSpc>
                <a:spcPct val="125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640080" indent="-320040" algn="l" defTabSz="914400" rtl="0" eaLnBrk="1" latinLnBrk="0" hangingPunct="1">
              <a:lnSpc>
                <a:spcPct val="125000"/>
              </a:lnSpc>
              <a:spcBef>
                <a:spcPts val="600"/>
              </a:spcBef>
              <a:buFont typeface="Calibri" panose="020F0502020204030204" pitchFamily="34" charset="0"/>
              <a:buChar char="–"/>
              <a:defRPr sz="2400" kern="1200">
                <a:solidFill>
                  <a:schemeClr val="tx1"/>
                </a:solidFill>
                <a:latin typeface="+mn-lt"/>
                <a:ea typeface="+mn-ea"/>
                <a:cs typeface="Arial" panose="020B0604020202020204" pitchFamily="34" charset="0"/>
              </a:defRPr>
            </a:lvl2pPr>
            <a:lvl3pPr marL="960120" indent="-320040" algn="l" defTabSz="914400" rtl="0" eaLnBrk="1" latinLnBrk="0" hangingPunct="1">
              <a:lnSpc>
                <a:spcPct val="125000"/>
              </a:lnSpc>
              <a:spcBef>
                <a:spcPts val="600"/>
              </a:spcBef>
              <a:buFont typeface="Calibri" panose="020F0502020204030204" pitchFamily="34" charset="0"/>
              <a:buChar char="»"/>
              <a:defRPr sz="2400" kern="1200">
                <a:solidFill>
                  <a:schemeClr val="tx1"/>
                </a:solidFill>
                <a:latin typeface="+mn-lt"/>
                <a:ea typeface="+mn-ea"/>
                <a:cs typeface="Arial" panose="020B0604020202020204" pitchFamily="34" charset="0"/>
              </a:defRPr>
            </a:lvl3pPr>
            <a:lvl4pPr marL="1280160" indent="-320040" algn="l" defTabSz="914400" rtl="0" eaLnBrk="1" latinLnBrk="0" hangingPunct="1">
              <a:lnSpc>
                <a:spcPct val="125000"/>
              </a:lnSpc>
              <a:spcBef>
                <a:spcPts val="600"/>
              </a:spcBef>
              <a:buSzPct val="100000"/>
              <a:buFont typeface="Calibri" panose="020F0502020204030204" pitchFamily="34" charset="0"/>
              <a:buChar char="◦"/>
              <a:defRPr sz="2400" kern="1200">
                <a:solidFill>
                  <a:schemeClr val="tx1"/>
                </a:solidFill>
                <a:latin typeface="+mn-lt"/>
                <a:ea typeface="+mn-ea"/>
                <a:cs typeface="Arial" panose="020B0604020202020204" pitchFamily="34" charset="0"/>
              </a:defRPr>
            </a:lvl4pPr>
            <a:lvl5pPr marL="1600200" indent="-320040" algn="l" defTabSz="914400" rtl="0" eaLnBrk="1" latinLnBrk="0" hangingPunct="1">
              <a:lnSpc>
                <a:spcPct val="125000"/>
              </a:lnSpc>
              <a:spcBef>
                <a:spcPts val="600"/>
              </a:spcBef>
              <a:buFont typeface="Arial" panose="020B0604020202020204" pitchFamily="34" charset="0"/>
              <a:buChar char="•"/>
              <a:defRPr sz="2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dirty="0">
                <a:solidFill>
                  <a:schemeClr val="accent1"/>
                </a:solidFill>
                <a:latin typeface="Calibri (headings)"/>
              </a:rPr>
              <a:t>Thursday, April 20</a:t>
            </a:r>
            <a:r>
              <a:rPr lang="en-US" sz="2000" i="1" baseline="30000" dirty="0">
                <a:solidFill>
                  <a:schemeClr val="accent1"/>
                </a:solidFill>
                <a:latin typeface="Calibri (headings)"/>
              </a:rPr>
              <a:t>th</a:t>
            </a:r>
            <a:r>
              <a:rPr lang="en-US" sz="2000" i="1" dirty="0">
                <a:solidFill>
                  <a:schemeClr val="accent1"/>
                </a:solidFill>
                <a:latin typeface="Calibri (headings)"/>
              </a:rPr>
              <a:t>, 2023 | 12:30 PM EST</a:t>
            </a:r>
          </a:p>
          <a:p>
            <a:endParaRPr lang="en-US" sz="2400" b="1" i="1" dirty="0">
              <a:solidFill>
                <a:schemeClr val="accent1"/>
              </a:solidFill>
              <a:latin typeface="Calibri (headings)"/>
            </a:endParaRPr>
          </a:p>
        </p:txBody>
      </p:sp>
      <p:pic>
        <p:nvPicPr>
          <p:cNvPr id="4" name="Picture 3" descr="A person smiling in front of flags&#10;&#10;Description automatically generated with medium confidence">
            <a:extLst>
              <a:ext uri="{FF2B5EF4-FFF2-40B4-BE49-F238E27FC236}">
                <a16:creationId xmlns:a16="http://schemas.microsoft.com/office/drawing/2014/main" id="{9641CA75-6BE7-9D0F-3D91-20E7631FC4AE}"/>
              </a:ext>
            </a:extLst>
          </p:cNvPr>
          <p:cNvPicPr>
            <a:picLocks noChangeAspect="1"/>
          </p:cNvPicPr>
          <p:nvPr/>
        </p:nvPicPr>
        <p:blipFill>
          <a:blip r:embed="rId2"/>
          <a:stretch>
            <a:fillRect/>
          </a:stretch>
        </p:blipFill>
        <p:spPr>
          <a:xfrm>
            <a:off x="456834" y="3574328"/>
            <a:ext cx="1817736" cy="2726373"/>
          </a:xfrm>
          <a:prstGeom prst="rect">
            <a:avLst/>
          </a:prstGeom>
        </p:spPr>
      </p:pic>
    </p:spTree>
    <p:extLst>
      <p:ext uri="{BB962C8B-B14F-4D97-AF65-F5344CB8AC3E}">
        <p14:creationId xmlns:p14="http://schemas.microsoft.com/office/powerpoint/2010/main" val="529135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4A5E-978E-F143-4662-ECDE2CE407E7}"/>
              </a:ext>
            </a:extLst>
          </p:cNvPr>
          <p:cNvSpPr>
            <a:spLocks noGrp="1"/>
          </p:cNvSpPr>
          <p:nvPr>
            <p:ph type="title"/>
          </p:nvPr>
        </p:nvSpPr>
        <p:spPr/>
        <p:txBody>
          <a:bodyPr/>
          <a:lstStyle/>
          <a:p>
            <a:r>
              <a:rPr lang="en-US" dirty="0"/>
              <a:t>Key Results</a:t>
            </a:r>
          </a:p>
        </p:txBody>
      </p:sp>
      <p:sp>
        <p:nvSpPr>
          <p:cNvPr id="3" name="Content Placeholder 2">
            <a:extLst>
              <a:ext uri="{FF2B5EF4-FFF2-40B4-BE49-F238E27FC236}">
                <a16:creationId xmlns:a16="http://schemas.microsoft.com/office/drawing/2014/main" id="{BBE88757-1AEB-5E3E-8D0C-EB0C362C2C81}"/>
              </a:ext>
            </a:extLst>
          </p:cNvPr>
          <p:cNvSpPr>
            <a:spLocks noGrp="1"/>
          </p:cNvSpPr>
          <p:nvPr>
            <p:ph idx="1"/>
          </p:nvPr>
        </p:nvSpPr>
        <p:spPr>
          <a:xfrm>
            <a:off x="132523" y="2301713"/>
            <a:ext cx="12059478" cy="4111787"/>
          </a:xfrm>
        </p:spPr>
        <p:txBody>
          <a:bodyPr>
            <a:noAutofit/>
          </a:bodyPr>
          <a:lstStyle/>
          <a:p>
            <a:r>
              <a:rPr lang="en-US" sz="2400" b="0" i="0" dirty="0">
                <a:solidFill>
                  <a:srgbClr val="141414"/>
                </a:solidFill>
                <a:effectLst/>
                <a:latin typeface="Times New Roman" panose="02020603050405020304" pitchFamily="18" charset="0"/>
                <a:cs typeface="Times New Roman" panose="02020603050405020304" pitchFamily="18" charset="0"/>
              </a:rPr>
              <a:t>Most Black adults had mid-to-high levels of literacy </a:t>
            </a:r>
            <a:r>
              <a:rPr lang="en-US" sz="2400" dirty="0">
                <a:solidFill>
                  <a:srgbClr val="141414"/>
                </a:solidFill>
                <a:latin typeface="Times New Roman" panose="02020603050405020304" pitchFamily="18" charset="0"/>
                <a:cs typeface="Times New Roman" panose="02020603050405020304" pitchFamily="18" charset="0"/>
              </a:rPr>
              <a:t>(65%) and </a:t>
            </a:r>
            <a:r>
              <a:rPr lang="en-US" sz="2400" b="0" i="0" dirty="0">
                <a:solidFill>
                  <a:srgbClr val="141414"/>
                </a:solidFill>
                <a:effectLst/>
                <a:latin typeface="Times New Roman" panose="02020603050405020304" pitchFamily="18" charset="0"/>
                <a:cs typeface="Times New Roman" panose="02020603050405020304" pitchFamily="18" charset="0"/>
              </a:rPr>
              <a:t>digital problem solving (56%). </a:t>
            </a:r>
          </a:p>
          <a:p>
            <a:r>
              <a:rPr lang="en-US" sz="2400" dirty="0">
                <a:solidFill>
                  <a:srgbClr val="141414"/>
                </a:solidFill>
                <a:latin typeface="Times New Roman" panose="02020603050405020304" pitchFamily="18" charset="0"/>
                <a:cs typeface="Times New Roman" panose="02020603050405020304" pitchFamily="18" charset="0"/>
              </a:rPr>
              <a:t>Most Black adults had low level of numeracy (57%)</a:t>
            </a:r>
            <a:endParaRPr lang="en-US" sz="2400" b="0" i="0" dirty="0">
              <a:solidFill>
                <a:srgbClr val="141414"/>
              </a:solidFill>
              <a:effectLst/>
              <a:latin typeface="Times New Roman" panose="02020603050405020304" pitchFamily="18" charset="0"/>
              <a:cs typeface="Times New Roman" panose="02020603050405020304" pitchFamily="18" charset="0"/>
            </a:endParaRPr>
          </a:p>
          <a:p>
            <a:r>
              <a:rPr lang="en-US" sz="2400" b="0" i="0" dirty="0">
                <a:solidFill>
                  <a:srgbClr val="141414"/>
                </a:solidFill>
                <a:effectLst/>
                <a:latin typeface="Times New Roman" panose="02020603050405020304" pitchFamily="18" charset="0"/>
                <a:cs typeface="Times New Roman" panose="02020603050405020304" pitchFamily="18" charset="0"/>
              </a:rPr>
              <a:t>Black adults with more advanced skills…</a:t>
            </a:r>
          </a:p>
          <a:p>
            <a:pPr marL="1139825" indent="-342900">
              <a:buFont typeface="+mj-lt"/>
              <a:buAutoNum type="arabicPeriod"/>
            </a:pPr>
            <a:r>
              <a:rPr lang="en-US" sz="2400" dirty="0">
                <a:solidFill>
                  <a:srgbClr val="141414"/>
                </a:solidFill>
                <a:latin typeface="Times New Roman" panose="02020603050405020304" pitchFamily="18" charset="0"/>
                <a:cs typeface="Times New Roman" panose="02020603050405020304" pitchFamily="18" charset="0"/>
              </a:rPr>
              <a:t>a</a:t>
            </a:r>
            <a:r>
              <a:rPr lang="en-US" sz="2400" b="0" i="0" dirty="0">
                <a:solidFill>
                  <a:srgbClr val="141414"/>
                </a:solidFill>
                <a:effectLst/>
                <a:latin typeface="Times New Roman" panose="02020603050405020304" pitchFamily="18" charset="0"/>
                <a:cs typeface="Times New Roman" panose="02020603050405020304" pitchFamily="18" charset="0"/>
              </a:rPr>
              <a:t>re younger, </a:t>
            </a:r>
          </a:p>
          <a:p>
            <a:pPr marL="1139825" indent="-342900">
              <a:buFont typeface="+mj-lt"/>
              <a:buAutoNum type="arabicPeriod"/>
            </a:pPr>
            <a:r>
              <a:rPr lang="en-US" sz="2400" b="0" i="0" dirty="0">
                <a:solidFill>
                  <a:srgbClr val="141414"/>
                </a:solidFill>
                <a:effectLst/>
                <a:latin typeface="Times New Roman" panose="02020603050405020304" pitchFamily="18" charset="0"/>
                <a:cs typeface="Times New Roman" panose="02020603050405020304" pitchFamily="18" charset="0"/>
              </a:rPr>
              <a:t>have fewer children,</a:t>
            </a:r>
          </a:p>
          <a:p>
            <a:pPr marL="1139825" indent="-342900">
              <a:buFont typeface="+mj-lt"/>
              <a:buAutoNum type="arabicPeriod"/>
            </a:pPr>
            <a:r>
              <a:rPr lang="en-US" sz="2400" b="0" i="0" dirty="0">
                <a:solidFill>
                  <a:srgbClr val="141414"/>
                </a:solidFill>
                <a:effectLst/>
                <a:latin typeface="Times New Roman" panose="02020603050405020304" pitchFamily="18" charset="0"/>
                <a:cs typeface="Times New Roman" panose="02020603050405020304" pitchFamily="18" charset="0"/>
              </a:rPr>
              <a:t>have more educated parents, and </a:t>
            </a:r>
          </a:p>
          <a:p>
            <a:pPr marL="1139825" indent="-342900">
              <a:buFont typeface="+mj-lt"/>
              <a:buAutoNum type="arabicPeriod"/>
            </a:pPr>
            <a:r>
              <a:rPr lang="en-US" sz="2400" b="0" i="0" dirty="0">
                <a:solidFill>
                  <a:srgbClr val="141414"/>
                </a:solidFill>
                <a:effectLst/>
                <a:latin typeface="Times New Roman" panose="02020603050405020304" pitchFamily="18" charset="0"/>
                <a:cs typeface="Times New Roman" panose="02020603050405020304" pitchFamily="18" charset="0"/>
              </a:rPr>
              <a:t>are more likely to speak English as a home language</a:t>
            </a:r>
          </a:p>
          <a:p>
            <a:pPr marL="685800" lvl="3" indent="0">
              <a:buNone/>
            </a:pPr>
            <a:r>
              <a:rPr lang="en-US" sz="2200" b="0" i="0" dirty="0">
                <a:solidFill>
                  <a:srgbClr val="141414"/>
                </a:solidFill>
                <a:effectLst/>
                <a:latin typeface="Times New Roman" panose="02020603050405020304" pitchFamily="18" charset="0"/>
                <a:cs typeface="Times New Roman" panose="02020603050405020304" pitchFamily="18" charset="0"/>
              </a:rPr>
              <a:t>…than those participants who were in the low information processing group. </a:t>
            </a:r>
          </a:p>
        </p:txBody>
      </p:sp>
    </p:spTree>
    <p:extLst>
      <p:ext uri="{BB962C8B-B14F-4D97-AF65-F5344CB8AC3E}">
        <p14:creationId xmlns:p14="http://schemas.microsoft.com/office/powerpoint/2010/main" val="313429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4A5E-978E-F143-4662-ECDE2CE407E7}"/>
              </a:ext>
            </a:extLst>
          </p:cNvPr>
          <p:cNvSpPr>
            <a:spLocks noGrp="1"/>
          </p:cNvSpPr>
          <p:nvPr>
            <p:ph type="title"/>
          </p:nvPr>
        </p:nvSpPr>
        <p:spPr/>
        <p:txBody>
          <a:bodyPr/>
          <a:lstStyle/>
          <a:p>
            <a:r>
              <a:rPr lang="en-US" dirty="0"/>
              <a:t>Key Results</a:t>
            </a:r>
          </a:p>
        </p:txBody>
      </p:sp>
      <p:sp>
        <p:nvSpPr>
          <p:cNvPr id="3" name="Content Placeholder 2">
            <a:extLst>
              <a:ext uri="{FF2B5EF4-FFF2-40B4-BE49-F238E27FC236}">
                <a16:creationId xmlns:a16="http://schemas.microsoft.com/office/drawing/2014/main" id="{BBE88757-1AEB-5E3E-8D0C-EB0C362C2C81}"/>
              </a:ext>
            </a:extLst>
          </p:cNvPr>
          <p:cNvSpPr>
            <a:spLocks noGrp="1"/>
          </p:cNvSpPr>
          <p:nvPr>
            <p:ph idx="1"/>
          </p:nvPr>
        </p:nvSpPr>
        <p:spPr>
          <a:xfrm>
            <a:off x="616634" y="2301713"/>
            <a:ext cx="11101754" cy="3101983"/>
          </a:xfrm>
        </p:spPr>
        <p:txBody>
          <a:bodyPr>
            <a:noAutofit/>
          </a:bodyPr>
          <a:lstStyle/>
          <a:p>
            <a:r>
              <a:rPr lang="en-US" sz="2400" b="0" i="0" dirty="0">
                <a:solidFill>
                  <a:srgbClr val="141414"/>
                </a:solidFill>
                <a:effectLst/>
                <a:latin typeface="Times New Roman" panose="02020603050405020304" pitchFamily="18" charset="0"/>
                <a:cs typeface="Times New Roman" panose="02020603050405020304" pitchFamily="18" charset="0"/>
              </a:rPr>
              <a:t>Black adults with higher literacy and numeracy skills are also more likely to…</a:t>
            </a:r>
          </a:p>
          <a:p>
            <a:pPr marL="1377950" indent="-457200">
              <a:buFont typeface="+mj-lt"/>
              <a:buAutoNum type="arabicPeriod"/>
            </a:pPr>
            <a:r>
              <a:rPr lang="en-US" sz="2400" b="0" i="0" dirty="0">
                <a:solidFill>
                  <a:srgbClr val="141414"/>
                </a:solidFill>
                <a:effectLst/>
                <a:latin typeface="Times New Roman" panose="02020603050405020304" pitchFamily="18" charset="0"/>
                <a:cs typeface="Times New Roman" panose="02020603050405020304" pitchFamily="18" charset="0"/>
              </a:rPr>
              <a:t>be employed, </a:t>
            </a:r>
          </a:p>
          <a:p>
            <a:pPr marL="1377950" indent="-457200">
              <a:buFont typeface="+mj-lt"/>
              <a:buAutoNum type="arabicPeriod"/>
            </a:pPr>
            <a:r>
              <a:rPr lang="en-US" sz="2400" dirty="0">
                <a:solidFill>
                  <a:srgbClr val="141414"/>
                </a:solidFill>
                <a:latin typeface="Times New Roman" panose="02020603050405020304" pitchFamily="18" charset="0"/>
                <a:cs typeface="Times New Roman" panose="02020603050405020304" pitchFamily="18" charset="0"/>
              </a:rPr>
              <a:t>w</a:t>
            </a:r>
            <a:r>
              <a:rPr lang="en-US" sz="2400" b="0" i="0" dirty="0">
                <a:solidFill>
                  <a:srgbClr val="141414"/>
                </a:solidFill>
                <a:effectLst/>
                <a:latin typeface="Times New Roman" panose="02020603050405020304" pitchFamily="18" charset="0"/>
                <a:cs typeface="Times New Roman" panose="02020603050405020304" pitchFamily="18" charset="0"/>
              </a:rPr>
              <a:t>ork in careers in STEM, </a:t>
            </a:r>
          </a:p>
          <a:p>
            <a:pPr marL="1377950" indent="-457200">
              <a:buFont typeface="+mj-lt"/>
              <a:buAutoNum type="arabicPeriod"/>
            </a:pPr>
            <a:r>
              <a:rPr lang="en-US" sz="2400" b="0" i="0" dirty="0">
                <a:solidFill>
                  <a:srgbClr val="141414"/>
                </a:solidFill>
                <a:effectLst/>
                <a:latin typeface="Times New Roman" panose="02020603050405020304" pitchFamily="18" charset="0"/>
                <a:cs typeface="Times New Roman" panose="02020603050405020304" pitchFamily="18" charset="0"/>
              </a:rPr>
              <a:t>have higher incomes, and </a:t>
            </a:r>
          </a:p>
          <a:p>
            <a:pPr marL="1377950" indent="-457200">
              <a:buFont typeface="+mj-lt"/>
              <a:buAutoNum type="arabicPeriod"/>
            </a:pPr>
            <a:r>
              <a:rPr lang="en-US" sz="2400" b="0" i="0" dirty="0">
                <a:solidFill>
                  <a:srgbClr val="141414"/>
                </a:solidFill>
                <a:effectLst/>
                <a:latin typeface="Times New Roman" panose="02020603050405020304" pitchFamily="18" charset="0"/>
                <a:cs typeface="Times New Roman" panose="02020603050405020304" pitchFamily="18" charset="0"/>
              </a:rPr>
              <a:t>report higher self-rated health, social trust, and political efficacy</a:t>
            </a:r>
          </a:p>
          <a:p>
            <a:pPr marL="228600" lvl="1" indent="0">
              <a:buNone/>
            </a:pPr>
            <a:r>
              <a:rPr lang="en-US" sz="2200" b="0" i="0" dirty="0">
                <a:solidFill>
                  <a:srgbClr val="141414"/>
                </a:solidFill>
                <a:effectLst/>
                <a:latin typeface="Times New Roman" panose="02020603050405020304" pitchFamily="18" charset="0"/>
                <a:cs typeface="Times New Roman" panose="02020603050405020304" pitchFamily="18" charset="0"/>
              </a:rPr>
              <a:t>      …compared to low skill individuals. </a:t>
            </a:r>
          </a:p>
          <a:p>
            <a:endParaRPr lang="en-US" sz="2400" b="0" i="0" dirty="0">
              <a:solidFill>
                <a:srgbClr val="141414"/>
              </a:solidFill>
              <a:effectLst/>
              <a:latin typeface="Times New Roman" panose="02020603050405020304" pitchFamily="18" charset="0"/>
              <a:cs typeface="Times New Roman" panose="02020603050405020304" pitchFamily="18" charset="0"/>
            </a:endParaRPr>
          </a:p>
          <a:p>
            <a:r>
              <a:rPr lang="en-US" sz="2400" b="0" i="0" dirty="0">
                <a:solidFill>
                  <a:srgbClr val="141414"/>
                </a:solidFill>
                <a:effectLst/>
                <a:latin typeface="Times New Roman" panose="02020603050405020304" pitchFamily="18" charset="0"/>
                <a:cs typeface="Times New Roman" panose="02020603050405020304" pitchFamily="18" charset="0"/>
              </a:rPr>
              <a:t>Black adults with higher skills were less likely to receive the flu shot.</a:t>
            </a:r>
          </a:p>
        </p:txBody>
      </p:sp>
    </p:spTree>
    <p:extLst>
      <p:ext uri="{BB962C8B-B14F-4D97-AF65-F5344CB8AC3E}">
        <p14:creationId xmlns:p14="http://schemas.microsoft.com/office/powerpoint/2010/main" val="158664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76AFB-90DA-6EFA-4573-3F0277C2DE1F}"/>
              </a:ext>
            </a:extLst>
          </p:cNvPr>
          <p:cNvSpPr>
            <a:spLocks noGrp="1"/>
          </p:cNvSpPr>
          <p:nvPr>
            <p:ph type="title"/>
          </p:nvPr>
        </p:nvSpPr>
        <p:spPr/>
        <p:txBody>
          <a:bodyPr/>
          <a:lstStyle/>
          <a:p>
            <a:r>
              <a:rPr lang="en-US" dirty="0"/>
              <a:t>Limitations</a:t>
            </a:r>
          </a:p>
        </p:txBody>
      </p:sp>
      <p:sp>
        <p:nvSpPr>
          <p:cNvPr id="3" name="Content Placeholder 2">
            <a:extLst>
              <a:ext uri="{FF2B5EF4-FFF2-40B4-BE49-F238E27FC236}">
                <a16:creationId xmlns:a16="http://schemas.microsoft.com/office/drawing/2014/main" id="{61E3D3FE-3F28-F9DE-5107-546C6B6DE893}"/>
              </a:ext>
            </a:extLst>
          </p:cNvPr>
          <p:cNvSpPr>
            <a:spLocks noGrp="1"/>
          </p:cNvSpPr>
          <p:nvPr>
            <p:ph idx="1"/>
          </p:nvPr>
        </p:nvSpPr>
        <p:spPr>
          <a:xfrm>
            <a:off x="398584" y="2791325"/>
            <a:ext cx="11394831" cy="3101983"/>
          </a:xfrm>
        </p:spPr>
        <p:txBody>
          <a:bodyPr>
            <a:noAutofit/>
          </a:bodyPr>
          <a:lstStyle/>
          <a:p>
            <a:r>
              <a:rPr lang="en-US" sz="2400" dirty="0">
                <a:latin typeface="Times New Roman" panose="02020603050405020304" pitchFamily="18" charset="0"/>
              </a:rPr>
              <a:t>Within-group differences of Black adults are not examined.</a:t>
            </a:r>
          </a:p>
          <a:p>
            <a:r>
              <a:rPr lang="en-US" sz="2400" dirty="0">
                <a:latin typeface="Times New Roman" panose="02020603050405020304" pitchFamily="18" charset="0"/>
              </a:rPr>
              <a:t>The information is limited to </a:t>
            </a:r>
            <a:r>
              <a:rPr lang="en-US" sz="2400" dirty="0">
                <a:effectLst/>
                <a:latin typeface="Times New Roman" panose="02020603050405020304" pitchFamily="18" charset="0"/>
              </a:rPr>
              <a:t>the self-reported background questionnaire. </a:t>
            </a:r>
          </a:p>
          <a:p>
            <a:r>
              <a:rPr lang="en-US" sz="2400" dirty="0">
                <a:latin typeface="Times New Roman" panose="02020603050405020304" pitchFamily="18" charset="0"/>
              </a:rPr>
              <a:t>The interpretations of these findings are limited by the bivariate comparisons. </a:t>
            </a:r>
          </a:p>
          <a:p>
            <a:r>
              <a:rPr lang="en-US" sz="2400" dirty="0">
                <a:latin typeface="Times New Roman" panose="02020603050405020304" pitchFamily="18" charset="0"/>
              </a:rPr>
              <a:t>I</a:t>
            </a:r>
            <a:r>
              <a:rPr lang="en-US" sz="2400" dirty="0">
                <a:effectLst/>
                <a:latin typeface="Times New Roman" panose="02020603050405020304" pitchFamily="18" charset="0"/>
              </a:rPr>
              <a:t>n-depth analysis of the rationale for </a:t>
            </a:r>
            <a:r>
              <a:rPr lang="en-US" sz="2400" i="1" dirty="0">
                <a:effectLst/>
                <a:latin typeface="Times New Roman" panose="02020603050405020304" pitchFamily="18" charset="0"/>
              </a:rPr>
              <a:t>why </a:t>
            </a:r>
            <a:r>
              <a:rPr lang="en-US" sz="2400" dirty="0">
                <a:effectLst/>
                <a:latin typeface="Times New Roman" panose="02020603050405020304" pitchFamily="18" charset="0"/>
              </a:rPr>
              <a:t>participants provide certain answers is not included. </a:t>
            </a:r>
          </a:p>
          <a:p>
            <a:endParaRPr lang="en-US" sz="2400" dirty="0">
              <a:effectLst/>
              <a:latin typeface="Times New Roman" panose="02020603050405020304" pitchFamily="18" charset="0"/>
            </a:endParaRPr>
          </a:p>
          <a:p>
            <a:endParaRPr lang="en-US" sz="2400" dirty="0"/>
          </a:p>
        </p:txBody>
      </p:sp>
    </p:spTree>
    <p:extLst>
      <p:ext uri="{BB962C8B-B14F-4D97-AF65-F5344CB8AC3E}">
        <p14:creationId xmlns:p14="http://schemas.microsoft.com/office/powerpoint/2010/main" val="2050784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3798-9F7A-1628-D2C1-DDA30C4A6677}"/>
              </a:ext>
            </a:extLst>
          </p:cNvPr>
          <p:cNvSpPr>
            <a:spLocks noGrp="1"/>
          </p:cNvSpPr>
          <p:nvPr>
            <p:ph type="title"/>
          </p:nvPr>
        </p:nvSpPr>
        <p:spPr/>
        <p:txBody>
          <a:bodyPr/>
          <a:lstStyle/>
          <a:p>
            <a:r>
              <a:rPr lang="en-US" dirty="0"/>
              <a:t>Suggestions for Policy</a:t>
            </a:r>
          </a:p>
        </p:txBody>
      </p:sp>
      <p:sp>
        <p:nvSpPr>
          <p:cNvPr id="3" name="Content Placeholder 2">
            <a:extLst>
              <a:ext uri="{FF2B5EF4-FFF2-40B4-BE49-F238E27FC236}">
                <a16:creationId xmlns:a16="http://schemas.microsoft.com/office/drawing/2014/main" id="{B8859CF2-9E1F-27E9-F314-5408C8FB4CB7}"/>
              </a:ext>
            </a:extLst>
          </p:cNvPr>
          <p:cNvSpPr>
            <a:spLocks noGrp="1"/>
          </p:cNvSpPr>
          <p:nvPr>
            <p:ph idx="1"/>
          </p:nvPr>
        </p:nvSpPr>
        <p:spPr>
          <a:xfrm>
            <a:off x="814388" y="2638044"/>
            <a:ext cx="10444162" cy="3591306"/>
          </a:xfrm>
        </p:spPr>
        <p:txBody>
          <a:bodyPr>
            <a:normAutofit lnSpcReduction="10000"/>
          </a:bodyPr>
          <a:lstStyle/>
          <a:p>
            <a:r>
              <a:rPr lang="en-US" sz="2400" dirty="0">
                <a:effectLst/>
                <a:latin typeface="Times New Roman" panose="02020603050405020304" pitchFamily="18" charset="0"/>
              </a:rPr>
              <a:t>Our findings highlight some of the existing policy successes originally meant to expand educational and health systems access and opportunity for the Black population </a:t>
            </a:r>
            <a:r>
              <a:rPr lang="en-US" sz="2400" dirty="0">
                <a:latin typeface="Times New Roman" panose="02020603050405020304" pitchFamily="18" charset="0"/>
              </a:rPr>
              <a:t>in</a:t>
            </a:r>
            <a:r>
              <a:rPr lang="en-US" sz="2400" dirty="0">
                <a:effectLst/>
                <a:latin typeface="Times New Roman" panose="02020603050405020304" pitchFamily="18" charset="0"/>
              </a:rPr>
              <a:t> the U.S. and point to the importance of their continuation. </a:t>
            </a:r>
          </a:p>
          <a:p>
            <a:r>
              <a:rPr lang="en-US" sz="2400" dirty="0">
                <a:latin typeface="Times New Roman" panose="02020603050405020304" pitchFamily="18" charset="0"/>
              </a:rPr>
              <a:t>I</a:t>
            </a:r>
            <a:r>
              <a:rPr lang="en-US" sz="2400" dirty="0">
                <a:effectLst/>
                <a:latin typeface="Times New Roman" panose="02020603050405020304" pitchFamily="18" charset="0"/>
              </a:rPr>
              <a:t>dentify where changes to local, state, and national K-12 and adult educational policies, especially those related to desegregation and changes in educational standards (like the Common Core State Standards), have intersected across various cohorts of Black adult learners’ lifetimes. </a:t>
            </a:r>
            <a:endParaRPr lang="en-US" sz="2400" dirty="0">
              <a:latin typeface="Times New Roman" panose="02020603050405020304" pitchFamily="18" charset="0"/>
            </a:endParaRPr>
          </a:p>
          <a:p>
            <a:r>
              <a:rPr lang="en-US" sz="2400" dirty="0">
                <a:latin typeface="Times New Roman" panose="02020603050405020304" pitchFamily="18" charset="0"/>
              </a:rPr>
              <a:t>C</a:t>
            </a:r>
            <a:r>
              <a:rPr lang="en-US" sz="2400" dirty="0">
                <a:effectLst/>
                <a:latin typeface="Times New Roman" panose="02020603050405020304" pitchFamily="18" charset="0"/>
              </a:rPr>
              <a:t>onsider a targeted expansion of policies and associated funding reinforcing the importance of programming focused on numeracy skills.</a:t>
            </a:r>
            <a:endParaRPr lang="en-US" dirty="0"/>
          </a:p>
        </p:txBody>
      </p:sp>
    </p:spTree>
    <p:extLst>
      <p:ext uri="{BB962C8B-B14F-4D97-AF65-F5344CB8AC3E}">
        <p14:creationId xmlns:p14="http://schemas.microsoft.com/office/powerpoint/2010/main" val="1838444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C54D5-6A1A-D1AE-C8DB-EBE2282B3724}"/>
              </a:ext>
            </a:extLst>
          </p:cNvPr>
          <p:cNvSpPr>
            <a:spLocks noGrp="1"/>
          </p:cNvSpPr>
          <p:nvPr>
            <p:ph type="title"/>
          </p:nvPr>
        </p:nvSpPr>
        <p:spPr/>
        <p:txBody>
          <a:bodyPr/>
          <a:lstStyle/>
          <a:p>
            <a:r>
              <a:rPr lang="en-US" dirty="0"/>
              <a:t>Suggestions for Practice</a:t>
            </a:r>
          </a:p>
        </p:txBody>
      </p:sp>
      <p:sp>
        <p:nvSpPr>
          <p:cNvPr id="3" name="Content Placeholder 2">
            <a:extLst>
              <a:ext uri="{FF2B5EF4-FFF2-40B4-BE49-F238E27FC236}">
                <a16:creationId xmlns:a16="http://schemas.microsoft.com/office/drawing/2014/main" id="{5E8FEE59-0BCD-749E-86DC-1B1C5270A646}"/>
              </a:ext>
            </a:extLst>
          </p:cNvPr>
          <p:cNvSpPr>
            <a:spLocks noGrp="1"/>
          </p:cNvSpPr>
          <p:nvPr>
            <p:ph idx="1"/>
          </p:nvPr>
        </p:nvSpPr>
        <p:spPr>
          <a:xfrm>
            <a:off x="716756" y="2498825"/>
            <a:ext cx="10758488" cy="3858449"/>
          </a:xfrm>
        </p:spPr>
        <p:txBody>
          <a:bodyPr>
            <a:normAutofit fontScale="92500"/>
          </a:bodyPr>
          <a:lstStyle/>
          <a:p>
            <a:r>
              <a:rPr lang="en-US" sz="2400" dirty="0">
                <a:latin typeface="Times New Roman" panose="02020603050405020304" pitchFamily="18" charset="0"/>
              </a:rPr>
              <a:t>U</a:t>
            </a:r>
            <a:r>
              <a:rPr lang="en-US" sz="2400" dirty="0">
                <a:effectLst/>
                <a:latin typeface="Times New Roman" panose="02020603050405020304" pitchFamily="18" charset="0"/>
              </a:rPr>
              <a:t>nderstandings of the contemporary context of institutionally discriminatory policies and practices in education are an often-underemphasized point in initial and ongoing training for current and future adult learning instructors and administrators. </a:t>
            </a:r>
          </a:p>
          <a:p>
            <a:r>
              <a:rPr lang="en-US" sz="2400" dirty="0">
                <a:effectLst/>
                <a:latin typeface="Times New Roman" panose="02020603050405020304" pitchFamily="18" charset="0"/>
              </a:rPr>
              <a:t>Consider Equity Auditing of local educational systems using programmatic and publicly available data to better identify and redress contemporary disproportionalities in educational access and performance for the Black population (</a:t>
            </a:r>
            <a:r>
              <a:rPr lang="en-US" sz="2400" dirty="0" err="1">
                <a:effectLst/>
                <a:latin typeface="Times New Roman" panose="02020603050405020304" pitchFamily="18" charset="0"/>
              </a:rPr>
              <a:t>Skrla</a:t>
            </a:r>
            <a:r>
              <a:rPr lang="en-US" sz="2400" dirty="0">
                <a:effectLst/>
                <a:latin typeface="Times New Roman" panose="02020603050405020304" pitchFamily="18" charset="0"/>
              </a:rPr>
              <a:t> et al., 2009). </a:t>
            </a:r>
          </a:p>
          <a:p>
            <a:r>
              <a:rPr lang="en-US" sz="2400" dirty="0">
                <a:latin typeface="Times New Roman" panose="02020603050405020304" pitchFamily="18" charset="0"/>
              </a:rPr>
              <a:t>Incorporate training on differentiated and culturally sustaining instructional practices for adult learning instructors and administrators.</a:t>
            </a:r>
            <a:endParaRPr lang="en-US" sz="2400" dirty="0">
              <a:effectLst/>
              <a:latin typeface="Times New Roman" panose="02020603050405020304" pitchFamily="18" charset="0"/>
            </a:endParaRPr>
          </a:p>
          <a:p>
            <a:r>
              <a:rPr lang="en-US" sz="2400" dirty="0">
                <a:latin typeface="Times New Roman" panose="02020603050405020304" pitchFamily="18" charset="0"/>
              </a:rPr>
              <a:t>W</a:t>
            </a:r>
            <a:r>
              <a:rPr lang="en-US" sz="2400" dirty="0">
                <a:effectLst/>
                <a:latin typeface="Times New Roman" panose="02020603050405020304" pitchFamily="18" charset="0"/>
              </a:rPr>
              <a:t>rap-around program models for programming are encouraged for those who identify need (ACTE, 2010; </a:t>
            </a:r>
            <a:r>
              <a:rPr lang="en-US" sz="2400" dirty="0" err="1">
                <a:effectLst/>
                <a:latin typeface="Times New Roman" panose="02020603050405020304" pitchFamily="18" charset="0"/>
              </a:rPr>
              <a:t>Mairs</a:t>
            </a:r>
            <a:r>
              <a:rPr lang="en-US" sz="2400" dirty="0">
                <a:effectLst/>
                <a:latin typeface="Times New Roman" panose="02020603050405020304" pitchFamily="18" charset="0"/>
              </a:rPr>
              <a:t>, 2019). </a:t>
            </a:r>
          </a:p>
          <a:p>
            <a:endParaRPr lang="en-US" dirty="0">
              <a:effectLst/>
              <a:latin typeface="Times New Roman" panose="02020603050405020304" pitchFamily="18" charset="0"/>
            </a:endParaRPr>
          </a:p>
          <a:p>
            <a:endParaRPr lang="en-US" dirty="0">
              <a:effectLst/>
              <a:latin typeface="Times New Roman" panose="02020603050405020304" pitchFamily="18" charset="0"/>
            </a:endParaRPr>
          </a:p>
          <a:p>
            <a:endParaRPr lang="en-US" dirty="0">
              <a:effectLst/>
              <a:latin typeface="Times New Roman" panose="02020603050405020304" pitchFamily="18" charset="0"/>
            </a:endParaRPr>
          </a:p>
          <a:p>
            <a:endParaRPr lang="en-US" dirty="0">
              <a:effectLst/>
              <a:latin typeface="Times New Roman" panose="02020603050405020304" pitchFamily="18" charset="0"/>
            </a:endParaRPr>
          </a:p>
          <a:p>
            <a:endParaRPr lang="en-US" dirty="0">
              <a:effectLst/>
              <a:latin typeface="Times New Roman" panose="02020603050405020304" pitchFamily="18" charset="0"/>
            </a:endParaRPr>
          </a:p>
        </p:txBody>
      </p:sp>
    </p:spTree>
    <p:extLst>
      <p:ext uri="{BB962C8B-B14F-4D97-AF65-F5344CB8AC3E}">
        <p14:creationId xmlns:p14="http://schemas.microsoft.com/office/powerpoint/2010/main" val="652624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35CA0-0C61-59A9-33DB-44CC398D094F}"/>
              </a:ext>
            </a:extLst>
          </p:cNvPr>
          <p:cNvSpPr>
            <a:spLocks noGrp="1"/>
          </p:cNvSpPr>
          <p:nvPr>
            <p:ph type="title"/>
          </p:nvPr>
        </p:nvSpPr>
        <p:spPr/>
        <p:txBody>
          <a:bodyPr/>
          <a:lstStyle/>
          <a:p>
            <a:r>
              <a:rPr lang="en-US" dirty="0"/>
              <a:t>Suggestions for Future Research</a:t>
            </a:r>
          </a:p>
        </p:txBody>
      </p:sp>
      <p:sp>
        <p:nvSpPr>
          <p:cNvPr id="3" name="Content Placeholder 2">
            <a:extLst>
              <a:ext uri="{FF2B5EF4-FFF2-40B4-BE49-F238E27FC236}">
                <a16:creationId xmlns:a16="http://schemas.microsoft.com/office/drawing/2014/main" id="{640BD22B-C152-639B-1124-12A2E8EC2DD8}"/>
              </a:ext>
            </a:extLst>
          </p:cNvPr>
          <p:cNvSpPr>
            <a:spLocks noGrp="1"/>
          </p:cNvSpPr>
          <p:nvPr>
            <p:ph idx="1"/>
          </p:nvPr>
        </p:nvSpPr>
        <p:spPr>
          <a:xfrm>
            <a:off x="2231136" y="2638044"/>
            <a:ext cx="7729728" cy="4007305"/>
          </a:xfrm>
        </p:spPr>
        <p:txBody>
          <a:bodyPr>
            <a:normAutofit fontScale="77500" lnSpcReduction="20000"/>
          </a:bodyPr>
          <a:lstStyle/>
          <a:p>
            <a:pPr>
              <a:spcBef>
                <a:spcPts val="0"/>
              </a:spcBef>
            </a:pPr>
            <a:r>
              <a:rPr lang="en-US" sz="2900" dirty="0">
                <a:effectLst/>
                <a:latin typeface="Times New Roman" panose="02020603050405020304" pitchFamily="18" charset="0"/>
              </a:rPr>
              <a:t>Future research may examine more complex associations and intersections between Black adults’ information processing skills and other characteristics reported by the PIAAC. </a:t>
            </a:r>
          </a:p>
          <a:p>
            <a:pPr>
              <a:spcBef>
                <a:spcPts val="0"/>
              </a:spcBef>
            </a:pPr>
            <a:endParaRPr lang="en-US" sz="2900" dirty="0">
              <a:effectLst/>
              <a:latin typeface="Times New Roman" panose="02020603050405020304" pitchFamily="18" charset="0"/>
            </a:endParaRPr>
          </a:p>
          <a:p>
            <a:pPr>
              <a:spcBef>
                <a:spcPts val="0"/>
              </a:spcBef>
            </a:pPr>
            <a:r>
              <a:rPr lang="en-US" sz="2900" dirty="0">
                <a:effectLst/>
                <a:latin typeface="Times New Roman" panose="02020603050405020304" pitchFamily="18" charset="0"/>
              </a:rPr>
              <a:t>Studies focused on intersections across multiple individual characteristics are important areas of research (McCall, 2005).</a:t>
            </a:r>
          </a:p>
          <a:p>
            <a:pPr>
              <a:spcBef>
                <a:spcPts val="0"/>
              </a:spcBef>
            </a:pPr>
            <a:endParaRPr lang="en-US" sz="2900" dirty="0">
              <a:effectLst/>
              <a:latin typeface="Times New Roman" panose="02020603050405020304" pitchFamily="18" charset="0"/>
            </a:endParaRPr>
          </a:p>
          <a:p>
            <a:pPr>
              <a:spcBef>
                <a:spcPts val="0"/>
              </a:spcBef>
            </a:pPr>
            <a:r>
              <a:rPr lang="en-US" sz="2900" dirty="0">
                <a:effectLst/>
                <a:latin typeface="Times New Roman" panose="02020603050405020304" pitchFamily="18" charset="0"/>
              </a:rPr>
              <a:t>Relatedly, given our findings, associations between aging and information processing skills among Black adults are still understudied. </a:t>
            </a:r>
          </a:p>
          <a:p>
            <a:pPr>
              <a:spcBef>
                <a:spcPts val="0"/>
              </a:spcBef>
            </a:pPr>
            <a:endParaRPr lang="en-US" sz="2900" dirty="0">
              <a:effectLst/>
              <a:latin typeface="Times New Roman" panose="02020603050405020304" pitchFamily="18" charset="0"/>
            </a:endParaRPr>
          </a:p>
          <a:p>
            <a:pPr>
              <a:spcBef>
                <a:spcPts val="0"/>
              </a:spcBef>
            </a:pPr>
            <a:r>
              <a:rPr lang="en-US" sz="2900" dirty="0">
                <a:effectLst/>
                <a:latin typeface="Times New Roman" panose="02020603050405020304" pitchFamily="18" charset="0"/>
              </a:rPr>
              <a:t>Finally, future research should also consider how to report out data on large and diverse populations like the Black adult population of the U.S. </a:t>
            </a:r>
            <a:endParaRPr lang="en-US" dirty="0"/>
          </a:p>
        </p:txBody>
      </p:sp>
    </p:spTree>
    <p:extLst>
      <p:ext uri="{BB962C8B-B14F-4D97-AF65-F5344CB8AC3E}">
        <p14:creationId xmlns:p14="http://schemas.microsoft.com/office/powerpoint/2010/main" val="3166501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72D5F4-279F-184D-A23F-4CD6BE796CC7}"/>
              </a:ext>
            </a:extLst>
          </p:cNvPr>
          <p:cNvSpPr>
            <a:spLocks noGrp="1"/>
          </p:cNvSpPr>
          <p:nvPr>
            <p:ph type="title"/>
          </p:nvPr>
        </p:nvSpPr>
        <p:spPr/>
        <p:txBody>
          <a:bodyPr/>
          <a:lstStyle/>
          <a:p>
            <a:r>
              <a:rPr lang="en-US" dirty="0"/>
              <a:t>Questions</a:t>
            </a:r>
          </a:p>
        </p:txBody>
      </p:sp>
      <p:sp>
        <p:nvSpPr>
          <p:cNvPr id="7" name="Content Placeholder 6">
            <a:extLst>
              <a:ext uri="{FF2B5EF4-FFF2-40B4-BE49-F238E27FC236}">
                <a16:creationId xmlns:a16="http://schemas.microsoft.com/office/drawing/2014/main" id="{C7858769-4B14-E14A-BEF8-FA3AD24DE1C3}"/>
              </a:ext>
            </a:extLst>
          </p:cNvPr>
          <p:cNvSpPr>
            <a:spLocks noGrp="1"/>
          </p:cNvSpPr>
          <p:nvPr>
            <p:ph sz="quarter" idx="14"/>
          </p:nvPr>
        </p:nvSpPr>
        <p:spPr>
          <a:xfrm>
            <a:off x="457200" y="1307592"/>
            <a:ext cx="11274552" cy="4498848"/>
          </a:xfrm>
          <a:ln w="3175">
            <a:noFill/>
          </a:ln>
        </p:spPr>
        <p:txBody>
          <a:bodyPr/>
          <a:lstStyle/>
          <a:p>
            <a:pPr>
              <a:spcBef>
                <a:spcPts val="113"/>
              </a:spcBef>
            </a:pPr>
            <a:r>
              <a:rPr lang="en-US" dirty="0">
                <a:ea typeface="ヒラギノ角ゴ Pro W3" pitchFamily="1" charset="-128"/>
              </a:rPr>
              <a:t>We will now answer some of the questions you have submitted in the chat box</a:t>
            </a:r>
          </a:p>
          <a:p>
            <a:pPr lvl="1">
              <a:spcBef>
                <a:spcPts val="113"/>
              </a:spcBef>
              <a:buFont typeface="Wingdings" panose="05000000000000000000" pitchFamily="2" charset="2"/>
              <a:buChar char="Ø"/>
            </a:pPr>
            <a:r>
              <a:rPr lang="en-US" sz="2000" b="1" dirty="0">
                <a:ea typeface="ヒラギノ角ゴ Pro W3" pitchFamily="1" charset="-128"/>
              </a:rPr>
              <a:t>Feel free to unmute to ask a question if you are comfortable doing so</a:t>
            </a:r>
          </a:p>
          <a:p>
            <a:pPr lvl="1">
              <a:spcBef>
                <a:spcPts val="113"/>
              </a:spcBef>
              <a:buFont typeface="Wingdings" panose="05000000000000000000" pitchFamily="2" charset="2"/>
              <a:buChar char="Ø"/>
            </a:pPr>
            <a:r>
              <a:rPr lang="en-US" sz="2000" b="1" dirty="0">
                <a:ea typeface="ヒラギノ角ゴ Pro W3" pitchFamily="1" charset="-128"/>
              </a:rPr>
              <a:t>For additional questions after today’s webinar</a:t>
            </a:r>
            <a:r>
              <a:rPr lang="en-US" sz="2000" dirty="0">
                <a:ea typeface="ヒラギノ角ゴ Pro W3" pitchFamily="1" charset="-128"/>
              </a:rPr>
              <a:t>, contact the PIAAC Research Webinar Series team at </a:t>
            </a:r>
            <a:r>
              <a:rPr lang="en-US" sz="2000" dirty="0">
                <a:ea typeface="ヒラギノ角ゴ Pro W3" pitchFamily="1" charset="-128"/>
                <a:hlinkClick r:id="rId2"/>
              </a:rPr>
              <a:t>PIAAC@air.org</a:t>
            </a:r>
            <a:r>
              <a:rPr lang="en-US" sz="2000" dirty="0">
                <a:solidFill>
                  <a:srgbClr val="323A8F"/>
                </a:solidFill>
                <a:ea typeface="ヒラギノ角ゴ Pro W3" pitchFamily="1" charset="-128"/>
              </a:rPr>
              <a:t> </a:t>
            </a:r>
          </a:p>
          <a:p>
            <a:pPr>
              <a:spcBef>
                <a:spcPts val="113"/>
              </a:spcBef>
            </a:pPr>
            <a:endParaRPr lang="en-US" dirty="0">
              <a:ea typeface="ヒラギノ角ゴ Pro W3" pitchFamily="1" charset="-128"/>
            </a:endParaRPr>
          </a:p>
          <a:p>
            <a:pPr algn="ctr">
              <a:spcBef>
                <a:spcPts val="113"/>
              </a:spcBef>
            </a:pPr>
            <a:r>
              <a:rPr lang="en-US" dirty="0">
                <a:ea typeface="ヒラギノ角ゴ Pro W3" pitchFamily="1" charset="-128"/>
              </a:rPr>
              <a:t>A recording of this webinar will be sent to all attendees after the presentation. </a:t>
            </a:r>
          </a:p>
          <a:p>
            <a:pPr>
              <a:spcBef>
                <a:spcPts val="113"/>
              </a:spcBef>
            </a:pPr>
            <a:endParaRPr lang="en-US" dirty="0">
              <a:solidFill>
                <a:srgbClr val="010864"/>
              </a:solidFill>
              <a:ea typeface="ヒラギノ角ゴ Pro W3" pitchFamily="1" charset="-128"/>
            </a:endParaRPr>
          </a:p>
          <a:p>
            <a:pPr algn="ctr">
              <a:spcBef>
                <a:spcPts val="113"/>
              </a:spcBef>
            </a:pPr>
            <a:r>
              <a:rPr lang="en-US" b="1" u="sng" dirty="0">
                <a:solidFill>
                  <a:srgbClr val="010864"/>
                </a:solidFill>
                <a:ea typeface="ヒラギノ角ゴ Pro W3" pitchFamily="1" charset="-128"/>
              </a:rPr>
              <a:t>Remember to complete the post-webinar evaluation survey linked in the chat box!</a:t>
            </a:r>
          </a:p>
          <a:p>
            <a:pPr>
              <a:spcBef>
                <a:spcPts val="113"/>
              </a:spcBef>
              <a:buFont typeface="Wingdings" panose="05000000000000000000" pitchFamily="2" charset="2"/>
              <a:buChar char="§"/>
            </a:pPr>
            <a:endParaRPr lang="en-US" dirty="0">
              <a:solidFill>
                <a:srgbClr val="010864"/>
              </a:solidFill>
              <a:ea typeface="ヒラギノ角ゴ Pro W3" pitchFamily="1" charset="-128"/>
            </a:endParaRPr>
          </a:p>
          <a:p>
            <a:pPr>
              <a:spcBef>
                <a:spcPts val="113"/>
              </a:spcBef>
            </a:pPr>
            <a:r>
              <a:rPr lang="en-US" dirty="0">
                <a:solidFill>
                  <a:srgbClr val="010864"/>
                </a:solidFill>
                <a:ea typeface="ヒラギノ角ゴ Pro W3" pitchFamily="1" charset="-128"/>
              </a:rPr>
              <a:t>    </a:t>
            </a:r>
          </a:p>
          <a:p>
            <a:pPr>
              <a:spcBef>
                <a:spcPts val="113"/>
              </a:spcBef>
              <a:buFont typeface="Wingdings" panose="05000000000000000000" pitchFamily="2" charset="2"/>
              <a:buChar char="§"/>
            </a:pPr>
            <a:endParaRPr lang="en-US" dirty="0">
              <a:solidFill>
                <a:srgbClr val="010864"/>
              </a:solidFill>
              <a:ea typeface="ヒラギノ角ゴ Pro W3" pitchFamily="1" charset="-128"/>
            </a:endParaRPr>
          </a:p>
          <a:p>
            <a:pPr>
              <a:spcBef>
                <a:spcPts val="113"/>
              </a:spcBef>
              <a:buFont typeface="Wingdings" panose="05000000000000000000" pitchFamily="2" charset="2"/>
              <a:buChar char="§"/>
            </a:pPr>
            <a:endParaRPr lang="en-US" dirty="0">
              <a:solidFill>
                <a:srgbClr val="010864"/>
              </a:solidFill>
              <a:ea typeface="ヒラギノ角ゴ Pro W3" pitchFamily="1" charset="-128"/>
            </a:endParaRPr>
          </a:p>
          <a:p>
            <a:pPr>
              <a:spcBef>
                <a:spcPts val="113"/>
              </a:spcBef>
              <a:buFont typeface="Wingdings" panose="05000000000000000000" pitchFamily="2" charset="2"/>
              <a:buChar char="§"/>
            </a:pPr>
            <a:endParaRPr lang="en-US" dirty="0">
              <a:solidFill>
                <a:srgbClr val="010864"/>
              </a:solidFill>
              <a:ea typeface="ヒラギノ角ゴ Pro W3" pitchFamily="1" charset="-128"/>
            </a:endParaRPr>
          </a:p>
          <a:p>
            <a:pPr>
              <a:spcBef>
                <a:spcPts val="113"/>
              </a:spcBef>
            </a:pPr>
            <a:endParaRPr lang="en-US" dirty="0">
              <a:latin typeface="Arial" panose="020B0604020202020204" pitchFamily="34" charset="0"/>
            </a:endParaRPr>
          </a:p>
          <a:p>
            <a:pPr marL="61722" lvl="1" indent="0">
              <a:spcBef>
                <a:spcPts val="225"/>
              </a:spcBef>
              <a:buSzPct val="68000"/>
              <a:buNone/>
            </a:pPr>
            <a:endParaRPr lang="en-US" dirty="0">
              <a:ea typeface="ヒラギノ角ゴ Pro W3" pitchFamily="1" charset="-128"/>
            </a:endParaRPr>
          </a:p>
        </p:txBody>
      </p:sp>
      <p:sp>
        <p:nvSpPr>
          <p:cNvPr id="11" name="Slide Number Placeholder 10">
            <a:extLst>
              <a:ext uri="{FF2B5EF4-FFF2-40B4-BE49-F238E27FC236}">
                <a16:creationId xmlns:a16="http://schemas.microsoft.com/office/drawing/2014/main" id="{F1A9C8B3-1E6C-444C-AA84-C8724BAA4025}"/>
              </a:ext>
            </a:extLst>
          </p:cNvPr>
          <p:cNvSpPr>
            <a:spLocks noGrp="1"/>
          </p:cNvSpPr>
          <p:nvPr>
            <p:ph type="sldNum" sz="quarter" idx="12"/>
          </p:nvPr>
        </p:nvSpPr>
        <p:spPr/>
        <p:txBody>
          <a:bodyPr/>
          <a:lstStyle/>
          <a:p>
            <a:fld id="{99A20822-4A49-4D36-86E3-300BA48D3F00}" type="slidenum">
              <a:rPr lang="en-US" smtClean="0"/>
              <a:t>16</a:t>
            </a:fld>
            <a:endParaRPr lang="en-US" dirty="0"/>
          </a:p>
        </p:txBody>
      </p:sp>
      <p:pic>
        <p:nvPicPr>
          <p:cNvPr id="9" name="Picture 8">
            <a:extLst>
              <a:ext uri="{FF2B5EF4-FFF2-40B4-BE49-F238E27FC236}">
                <a16:creationId xmlns:a16="http://schemas.microsoft.com/office/drawing/2014/main" id="{5DD3B1BA-D9C3-4AA1-A431-62CF01B791EB}"/>
              </a:ext>
            </a:extLst>
          </p:cNvPr>
          <p:cNvPicPr/>
          <p:nvPr/>
        </p:nvPicPr>
        <p:blipFill>
          <a:blip r:embed="rId3">
            <a:extLst>
              <a:ext uri="{28A0092B-C50C-407E-A947-70E740481C1C}">
                <a14:useLocalDpi xmlns:a14="http://schemas.microsoft.com/office/drawing/2010/main" val="0"/>
              </a:ext>
            </a:extLst>
          </a:blip>
          <a:stretch>
            <a:fillRect/>
          </a:stretch>
        </p:blipFill>
        <p:spPr>
          <a:xfrm>
            <a:off x="9867589" y="5195576"/>
            <a:ext cx="2131791" cy="866896"/>
          </a:xfrm>
          <a:prstGeom prst="rect">
            <a:avLst/>
          </a:prstGeom>
        </p:spPr>
      </p:pic>
    </p:spTree>
    <p:extLst>
      <p:ext uri="{BB962C8B-B14F-4D97-AF65-F5344CB8AC3E}">
        <p14:creationId xmlns:p14="http://schemas.microsoft.com/office/powerpoint/2010/main" val="3880409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72D5F4-279F-184D-A23F-4CD6BE796CC7}"/>
              </a:ext>
            </a:extLst>
          </p:cNvPr>
          <p:cNvSpPr>
            <a:spLocks noGrp="1"/>
          </p:cNvSpPr>
          <p:nvPr>
            <p:ph type="title"/>
          </p:nvPr>
        </p:nvSpPr>
        <p:spPr/>
        <p:txBody>
          <a:bodyPr/>
          <a:lstStyle/>
          <a:p>
            <a:r>
              <a:rPr lang="en-US" dirty="0"/>
              <a:t>Thank you!</a:t>
            </a:r>
          </a:p>
        </p:txBody>
      </p:sp>
      <p:sp>
        <p:nvSpPr>
          <p:cNvPr id="7" name="Content Placeholder 6">
            <a:extLst>
              <a:ext uri="{FF2B5EF4-FFF2-40B4-BE49-F238E27FC236}">
                <a16:creationId xmlns:a16="http://schemas.microsoft.com/office/drawing/2014/main" id="{C7858769-4B14-E14A-BEF8-FA3AD24DE1C3}"/>
              </a:ext>
            </a:extLst>
          </p:cNvPr>
          <p:cNvSpPr>
            <a:spLocks noGrp="1"/>
          </p:cNvSpPr>
          <p:nvPr>
            <p:ph sz="quarter" idx="14"/>
          </p:nvPr>
        </p:nvSpPr>
        <p:spPr>
          <a:xfrm>
            <a:off x="458724" y="1317117"/>
            <a:ext cx="11274552" cy="4498848"/>
          </a:xfrm>
          <a:ln w="3175">
            <a:noFill/>
          </a:ln>
        </p:spPr>
        <p:txBody>
          <a:bodyPr/>
          <a:lstStyle/>
          <a:p>
            <a:endParaRPr lang="en-US" b="1" dirty="0">
              <a:solidFill>
                <a:schemeClr val="accent1"/>
              </a:solidFill>
              <a:ea typeface="ヒラギノ角ゴ Pro W3" pitchFamily="1" charset="-128"/>
            </a:endParaRPr>
          </a:p>
          <a:p>
            <a:r>
              <a:rPr lang="en-US" b="1" dirty="0">
                <a:ea typeface="ヒラギノ角ゴ Pro W3" pitchFamily="1" charset="-128"/>
              </a:rPr>
              <a:t>Tell us what you think: </a:t>
            </a:r>
          </a:p>
          <a:p>
            <a:r>
              <a:rPr lang="en-US" dirty="0">
                <a:ea typeface="ヒラギノ角ゴ Pro W3" pitchFamily="1" charset="-128"/>
              </a:rPr>
              <a:t>We value your feedback as it helps us to improve our future webinars. Please take the webinar survey by clicking the link that will appear in the chat box. Links for all materials related to this webinar will be email to all attendees upon conclusion of today’s presentation.</a:t>
            </a:r>
          </a:p>
          <a:p>
            <a:endParaRPr lang="en-US" dirty="0">
              <a:ea typeface="ヒラギノ角ゴ Pro W3" pitchFamily="1" charset="-128"/>
            </a:endParaRPr>
          </a:p>
          <a:p>
            <a:r>
              <a:rPr lang="en-US" dirty="0">
                <a:ea typeface="ヒラギノ角ゴ Pro W3" pitchFamily="1" charset="-128"/>
              </a:rPr>
              <a:t>You can also send feedback to </a:t>
            </a:r>
            <a:r>
              <a:rPr lang="en-US" dirty="0">
                <a:ea typeface="ヒラギノ角ゴ Pro W3" pitchFamily="1" charset="-128"/>
                <a:hlinkClick r:id="rId2"/>
              </a:rPr>
              <a:t>PIAAC@air.org</a:t>
            </a:r>
            <a:endParaRPr lang="en-US" dirty="0">
              <a:ea typeface="ヒラギノ角ゴ Pro W3" pitchFamily="1" charset="-128"/>
            </a:endParaRPr>
          </a:p>
        </p:txBody>
      </p:sp>
      <p:sp>
        <p:nvSpPr>
          <p:cNvPr id="11" name="Slide Number Placeholder 10">
            <a:extLst>
              <a:ext uri="{FF2B5EF4-FFF2-40B4-BE49-F238E27FC236}">
                <a16:creationId xmlns:a16="http://schemas.microsoft.com/office/drawing/2014/main" id="{F1A9C8B3-1E6C-444C-AA84-C8724BAA4025}"/>
              </a:ext>
            </a:extLst>
          </p:cNvPr>
          <p:cNvSpPr>
            <a:spLocks noGrp="1"/>
          </p:cNvSpPr>
          <p:nvPr>
            <p:ph type="sldNum" sz="quarter" idx="12"/>
          </p:nvPr>
        </p:nvSpPr>
        <p:spPr/>
        <p:txBody>
          <a:bodyPr/>
          <a:lstStyle/>
          <a:p>
            <a:fld id="{99A20822-4A49-4D36-86E3-300BA48D3F00}" type="slidenum">
              <a:rPr lang="en-US" smtClean="0"/>
              <a:t>17</a:t>
            </a:fld>
            <a:endParaRPr lang="en-US" dirty="0"/>
          </a:p>
        </p:txBody>
      </p:sp>
      <p:pic>
        <p:nvPicPr>
          <p:cNvPr id="9" name="Picture 8">
            <a:extLst>
              <a:ext uri="{FF2B5EF4-FFF2-40B4-BE49-F238E27FC236}">
                <a16:creationId xmlns:a16="http://schemas.microsoft.com/office/drawing/2014/main" id="{762F61FA-C392-4631-8E15-56F6E1307CA0}"/>
              </a:ext>
            </a:extLst>
          </p:cNvPr>
          <p:cNvPicPr/>
          <p:nvPr/>
        </p:nvPicPr>
        <p:blipFill>
          <a:blip r:embed="rId3">
            <a:extLst>
              <a:ext uri="{28A0092B-C50C-407E-A947-70E740481C1C}">
                <a14:useLocalDpi xmlns:a14="http://schemas.microsoft.com/office/drawing/2010/main" val="0"/>
              </a:ext>
            </a:extLst>
          </a:blip>
          <a:stretch>
            <a:fillRect/>
          </a:stretch>
        </p:blipFill>
        <p:spPr>
          <a:xfrm>
            <a:off x="9878741" y="5217897"/>
            <a:ext cx="2131791" cy="866896"/>
          </a:xfrm>
          <a:prstGeom prst="rect">
            <a:avLst/>
          </a:prstGeom>
        </p:spPr>
      </p:pic>
    </p:spTree>
    <p:extLst>
      <p:ext uri="{BB962C8B-B14F-4D97-AF65-F5344CB8AC3E}">
        <p14:creationId xmlns:p14="http://schemas.microsoft.com/office/powerpoint/2010/main" val="2432936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4D630-9871-45D2-87C7-30F842334253}"/>
              </a:ext>
            </a:extLst>
          </p:cNvPr>
          <p:cNvSpPr>
            <a:spLocks noGrp="1"/>
          </p:cNvSpPr>
          <p:nvPr>
            <p:ph type="title"/>
          </p:nvPr>
        </p:nvSpPr>
        <p:spPr/>
        <p:txBody>
          <a:bodyPr/>
          <a:lstStyle/>
          <a:p>
            <a:r>
              <a:rPr lang="en-US" dirty="0"/>
              <a:t>Virtual Meeting/Conference Recording Notice</a:t>
            </a:r>
          </a:p>
        </p:txBody>
      </p:sp>
      <p:sp>
        <p:nvSpPr>
          <p:cNvPr id="3" name="Content Placeholder 2">
            <a:extLst>
              <a:ext uri="{FF2B5EF4-FFF2-40B4-BE49-F238E27FC236}">
                <a16:creationId xmlns:a16="http://schemas.microsoft.com/office/drawing/2014/main" id="{E3B6229B-0B77-4C54-B472-DE21388ECFF5}"/>
              </a:ext>
            </a:extLst>
          </p:cNvPr>
          <p:cNvSpPr>
            <a:spLocks noGrp="1"/>
          </p:cNvSpPr>
          <p:nvPr>
            <p:ph sz="quarter" idx="15"/>
          </p:nvPr>
        </p:nvSpPr>
        <p:spPr/>
        <p:txBody>
          <a:bodyPr anchor="ctr" anchorCtr="1">
            <a:normAutofit/>
          </a:bodyPr>
          <a:lstStyle/>
          <a:p>
            <a:pPr marL="0" indent="0">
              <a:buNone/>
            </a:pPr>
            <a:r>
              <a:rPr lang="en-US" sz="2800" dirty="0"/>
              <a:t>The American Institutes for Research® (AIR®) allows for the recording of audio, visuals, participants, and other information sent, verbalized, or utilized during business related meetings. By joining a meeting, you automatically consent to such recordings. Any participant who prefers to participate via audio only should disable their video camera so only their audio will be captured. Video and/or audio recordings of any AIR session shall not be transmitted to an external third party without the permission of AIR.</a:t>
            </a:r>
          </a:p>
        </p:txBody>
      </p:sp>
      <p:sp>
        <p:nvSpPr>
          <p:cNvPr id="4" name="Slide Number Placeholder 3">
            <a:extLst>
              <a:ext uri="{FF2B5EF4-FFF2-40B4-BE49-F238E27FC236}">
                <a16:creationId xmlns:a16="http://schemas.microsoft.com/office/drawing/2014/main" id="{22C31741-6086-40D1-AC2F-4B24B36E3972}"/>
              </a:ext>
            </a:extLst>
          </p:cNvPr>
          <p:cNvSpPr>
            <a:spLocks noGrp="1"/>
          </p:cNvSpPr>
          <p:nvPr>
            <p:ph type="sldNum" sz="quarter" idx="14"/>
          </p:nvPr>
        </p:nvSpPr>
        <p:spPr/>
        <p:txBody>
          <a:bodyPr/>
          <a:lstStyle/>
          <a:p>
            <a:fld id="{99A20822-4A49-4D36-86E3-300BA48D3F00}" type="slidenum">
              <a:rPr lang="en-US" smtClean="0"/>
              <a:pPr/>
              <a:t>2</a:t>
            </a:fld>
            <a:endParaRPr lang="en-US" dirty="0"/>
          </a:p>
        </p:txBody>
      </p:sp>
    </p:spTree>
    <p:extLst>
      <p:ext uri="{BB962C8B-B14F-4D97-AF65-F5344CB8AC3E}">
        <p14:creationId xmlns:p14="http://schemas.microsoft.com/office/powerpoint/2010/main" val="4166063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72D5F4-279F-184D-A23F-4CD6BE796CC7}"/>
              </a:ext>
            </a:extLst>
          </p:cNvPr>
          <p:cNvSpPr>
            <a:spLocks noGrp="1"/>
          </p:cNvSpPr>
          <p:nvPr>
            <p:ph type="title"/>
          </p:nvPr>
        </p:nvSpPr>
        <p:spPr/>
        <p:txBody>
          <a:bodyPr/>
          <a:lstStyle/>
          <a:p>
            <a:r>
              <a:rPr lang="en-US" dirty="0"/>
              <a:t>For technical and content-related assistance:</a:t>
            </a:r>
          </a:p>
        </p:txBody>
      </p:sp>
      <p:sp>
        <p:nvSpPr>
          <p:cNvPr id="7" name="Content Placeholder 6">
            <a:extLst>
              <a:ext uri="{FF2B5EF4-FFF2-40B4-BE49-F238E27FC236}">
                <a16:creationId xmlns:a16="http://schemas.microsoft.com/office/drawing/2014/main" id="{C7858769-4B14-E14A-BEF8-FA3AD24DE1C3}"/>
              </a:ext>
            </a:extLst>
          </p:cNvPr>
          <p:cNvSpPr>
            <a:spLocks noGrp="1"/>
          </p:cNvSpPr>
          <p:nvPr>
            <p:ph sz="quarter" idx="14"/>
          </p:nvPr>
        </p:nvSpPr>
        <p:spPr>
          <a:xfrm>
            <a:off x="457200" y="1307592"/>
            <a:ext cx="11274552" cy="4498848"/>
          </a:xfrm>
          <a:ln w="3175">
            <a:noFill/>
          </a:ln>
        </p:spPr>
        <p:txBody>
          <a:bodyPr/>
          <a:lstStyle/>
          <a:p>
            <a:pPr marL="61722" lvl="1" indent="0">
              <a:spcBef>
                <a:spcPts val="225"/>
              </a:spcBef>
              <a:buSzPct val="68000"/>
              <a:buNone/>
            </a:pPr>
            <a:endParaRPr lang="en-US" dirty="0">
              <a:ea typeface="ヒラギノ角ゴ Pro W3" pitchFamily="1" charset="-128"/>
            </a:endParaRPr>
          </a:p>
          <a:p>
            <a:pPr marL="404622" lvl="1" indent="-342900">
              <a:spcBef>
                <a:spcPts val="225"/>
              </a:spcBef>
              <a:buSzPct val="68000"/>
              <a:buFont typeface="Wingdings" panose="05000000000000000000" pitchFamily="2" charset="2"/>
              <a:buChar char="Ø"/>
            </a:pPr>
            <a:r>
              <a:rPr lang="en-US" dirty="0">
                <a:ea typeface="ヒラギノ角ゴ Pro W3" pitchFamily="1" charset="-128"/>
              </a:rPr>
              <a:t>Submit a private chat to the Zoom specialist, Elizabeth </a:t>
            </a:r>
            <a:r>
              <a:rPr lang="en-US" dirty="0" err="1">
                <a:ea typeface="ヒラギノ角ゴ Pro W3" pitchFamily="1" charset="-128"/>
              </a:rPr>
              <a:t>Belyea</a:t>
            </a:r>
            <a:r>
              <a:rPr lang="en-US" dirty="0">
                <a:ea typeface="ヒラギノ角ゴ Pro W3" pitchFamily="1" charset="-128"/>
              </a:rPr>
              <a:t>, if you are having technical difficulties. Someone from the PIAAC team will assist you.</a:t>
            </a:r>
          </a:p>
          <a:p>
            <a:pPr marL="404622" lvl="1" indent="-342900">
              <a:spcBef>
                <a:spcPts val="225"/>
              </a:spcBef>
              <a:buSzPct val="68000"/>
              <a:buFont typeface="Wingdings" panose="05000000000000000000" pitchFamily="2" charset="2"/>
              <a:buChar char="Ø"/>
            </a:pPr>
            <a:r>
              <a:rPr lang="en-US" dirty="0">
                <a:ea typeface="ヒラギノ角ゴ Pro W3" pitchFamily="1" charset="-128"/>
              </a:rPr>
              <a:t>Content-related questions will be addressed </a:t>
            </a:r>
            <a:r>
              <a:rPr lang="en-US" u="sng" dirty="0">
                <a:ea typeface="ヒラギノ角ゴ Pro W3" pitchFamily="1" charset="-128"/>
              </a:rPr>
              <a:t>at the end of the presentation</a:t>
            </a:r>
            <a:r>
              <a:rPr lang="en-US" dirty="0">
                <a:ea typeface="ヒラギノ角ゴ Pro W3" pitchFamily="1" charset="-128"/>
              </a:rPr>
              <a:t> during the Q&amp;A session and in breakout rooms.</a:t>
            </a:r>
          </a:p>
          <a:p>
            <a:pPr marL="404622" lvl="1" indent="-342900">
              <a:spcBef>
                <a:spcPts val="225"/>
              </a:spcBef>
              <a:buSzPct val="68000"/>
              <a:buFont typeface="Wingdings" panose="05000000000000000000" pitchFamily="2" charset="2"/>
              <a:buChar char="Ø"/>
            </a:pPr>
            <a:r>
              <a:rPr lang="en-US" dirty="0">
                <a:ea typeface="ヒラギノ角ゴ Pro W3" pitchFamily="1" charset="-128"/>
              </a:rPr>
              <a:t>Please be sure to click on the link and provide your feedback about today’s presentation to the AIR PIAAC team.  We value your feedback.  It will help us to improve our future webinars.</a:t>
            </a:r>
          </a:p>
        </p:txBody>
      </p:sp>
      <p:sp>
        <p:nvSpPr>
          <p:cNvPr id="11" name="Slide Number Placeholder 10">
            <a:extLst>
              <a:ext uri="{FF2B5EF4-FFF2-40B4-BE49-F238E27FC236}">
                <a16:creationId xmlns:a16="http://schemas.microsoft.com/office/drawing/2014/main" id="{F1A9C8B3-1E6C-444C-AA84-C8724BAA4025}"/>
              </a:ext>
            </a:extLst>
          </p:cNvPr>
          <p:cNvSpPr>
            <a:spLocks noGrp="1"/>
          </p:cNvSpPr>
          <p:nvPr>
            <p:ph type="sldNum" sz="quarter" idx="12"/>
          </p:nvPr>
        </p:nvSpPr>
        <p:spPr/>
        <p:txBody>
          <a:bodyPr/>
          <a:lstStyle/>
          <a:p>
            <a:fld id="{99A20822-4A49-4D36-86E3-300BA48D3F00}" type="slidenum">
              <a:rPr lang="en-US" smtClean="0"/>
              <a:t>3</a:t>
            </a:fld>
            <a:endParaRPr lang="en-US" dirty="0"/>
          </a:p>
        </p:txBody>
      </p:sp>
      <p:pic>
        <p:nvPicPr>
          <p:cNvPr id="8" name="Picture 7">
            <a:extLst>
              <a:ext uri="{FF2B5EF4-FFF2-40B4-BE49-F238E27FC236}">
                <a16:creationId xmlns:a16="http://schemas.microsoft.com/office/drawing/2014/main" id="{67C74FCD-3D17-4ABC-8A7F-95CF34123425}"/>
              </a:ext>
            </a:extLst>
          </p:cNvPr>
          <p:cNvPicPr/>
          <p:nvPr/>
        </p:nvPicPr>
        <p:blipFill>
          <a:blip r:embed="rId2">
            <a:extLst>
              <a:ext uri="{28A0092B-C50C-407E-A947-70E740481C1C}">
                <a14:useLocalDpi xmlns:a14="http://schemas.microsoft.com/office/drawing/2010/main" val="0"/>
              </a:ext>
            </a:extLst>
          </a:blip>
          <a:stretch>
            <a:fillRect/>
          </a:stretch>
        </p:blipFill>
        <p:spPr>
          <a:xfrm>
            <a:off x="9800682" y="5116960"/>
            <a:ext cx="2131791" cy="866896"/>
          </a:xfrm>
          <a:prstGeom prst="rect">
            <a:avLst/>
          </a:prstGeom>
        </p:spPr>
      </p:pic>
    </p:spTree>
    <p:extLst>
      <p:ext uri="{BB962C8B-B14F-4D97-AF65-F5344CB8AC3E}">
        <p14:creationId xmlns:p14="http://schemas.microsoft.com/office/powerpoint/2010/main" val="708736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3CCEB9-7EF9-423B-9E6E-51E36691FF39}"/>
              </a:ext>
            </a:extLst>
          </p:cNvPr>
          <p:cNvSpPr>
            <a:spLocks noGrp="1"/>
          </p:cNvSpPr>
          <p:nvPr>
            <p:ph type="title"/>
          </p:nvPr>
        </p:nvSpPr>
        <p:spPr>
          <a:xfrm>
            <a:off x="458724" y="87690"/>
            <a:ext cx="11274552" cy="1051560"/>
          </a:xfrm>
        </p:spPr>
        <p:txBody>
          <a:bodyPr anchor="b" anchorCtr="0">
            <a:noAutofit/>
          </a:bodyPr>
          <a:lstStyle/>
          <a:p>
            <a:r>
              <a:rPr lang="en-US" sz="3200" dirty="0"/>
              <a:t>A First Look: Examining Information Processing Skill Proficiencies Among Black Adults in the U.S. Using the PIAAC Data</a:t>
            </a:r>
          </a:p>
        </p:txBody>
      </p:sp>
      <p:sp>
        <p:nvSpPr>
          <p:cNvPr id="9" name="Slide Number Placeholder 8">
            <a:extLst>
              <a:ext uri="{FF2B5EF4-FFF2-40B4-BE49-F238E27FC236}">
                <a16:creationId xmlns:a16="http://schemas.microsoft.com/office/drawing/2014/main" id="{31464EA7-32E3-454F-89D7-3A519BAAB90B}"/>
              </a:ext>
            </a:extLst>
          </p:cNvPr>
          <p:cNvSpPr>
            <a:spLocks noGrp="1"/>
          </p:cNvSpPr>
          <p:nvPr>
            <p:ph type="sldNum" sz="quarter" idx="12"/>
          </p:nvPr>
        </p:nvSpPr>
        <p:spPr/>
        <p:txBody>
          <a:bodyPr/>
          <a:lstStyle/>
          <a:p>
            <a:fld id="{99A20822-4A49-4D36-86E3-300BA48D3F00}" type="slidenum">
              <a:rPr lang="en-US" smtClean="0"/>
              <a:t>4</a:t>
            </a:fld>
            <a:endParaRPr lang="en-US" dirty="0"/>
          </a:p>
        </p:txBody>
      </p:sp>
      <p:sp>
        <p:nvSpPr>
          <p:cNvPr id="2" name="TextBox 1">
            <a:extLst>
              <a:ext uri="{FF2B5EF4-FFF2-40B4-BE49-F238E27FC236}">
                <a16:creationId xmlns:a16="http://schemas.microsoft.com/office/drawing/2014/main" id="{81270AC5-65CE-DAEF-920A-41EBA68E6CA3}"/>
              </a:ext>
            </a:extLst>
          </p:cNvPr>
          <p:cNvSpPr txBox="1"/>
          <p:nvPr/>
        </p:nvSpPr>
        <p:spPr>
          <a:xfrm>
            <a:off x="4407183" y="1174218"/>
            <a:ext cx="3057524" cy="584775"/>
          </a:xfrm>
          <a:prstGeom prst="rect">
            <a:avLst/>
          </a:prstGeom>
          <a:noFill/>
        </p:spPr>
        <p:txBody>
          <a:bodyPr wrap="square" rtlCol="0">
            <a:spAutoFit/>
          </a:bodyPr>
          <a:lstStyle/>
          <a:p>
            <a:pPr algn="ctr"/>
            <a:r>
              <a:rPr lang="en-US" sz="3200" b="1" spc="-15" dirty="0">
                <a:solidFill>
                  <a:schemeClr val="accent1"/>
                </a:solidFill>
                <a:latin typeface="Calibri" panose="020F0502020204030204" pitchFamily="34" charset="0"/>
              </a:rPr>
              <a:t>Presenters</a:t>
            </a:r>
            <a:endParaRPr lang="en-US" sz="3900" b="1" spc="-15" dirty="0">
              <a:solidFill>
                <a:schemeClr val="accent1"/>
              </a:solidFill>
              <a:latin typeface="Calibri" panose="020F0502020204030204" pitchFamily="34" charset="0"/>
            </a:endParaRPr>
          </a:p>
        </p:txBody>
      </p:sp>
      <p:sp>
        <p:nvSpPr>
          <p:cNvPr id="3" name="Rectangle 2">
            <a:extLst>
              <a:ext uri="{FF2B5EF4-FFF2-40B4-BE49-F238E27FC236}">
                <a16:creationId xmlns:a16="http://schemas.microsoft.com/office/drawing/2014/main" id="{B460EFAA-4CD1-5909-240F-F2F3FF7281E2}"/>
              </a:ext>
            </a:extLst>
          </p:cNvPr>
          <p:cNvSpPr/>
          <p:nvPr/>
        </p:nvSpPr>
        <p:spPr>
          <a:xfrm>
            <a:off x="-262514" y="4638538"/>
            <a:ext cx="4245084" cy="430887"/>
          </a:xfrm>
          <a:prstGeom prst="rect">
            <a:avLst/>
          </a:prstGeom>
        </p:spPr>
        <p:txBody>
          <a:bodyPr wrap="square" lIns="0" tIns="0" rIns="0" bIns="0">
            <a:spAutoFit/>
          </a:bodyPr>
          <a:lstStyle/>
          <a:p>
            <a:pPr algn="ctr"/>
            <a:r>
              <a:rPr lang="en-US" sz="2800" b="1" spc="-15" dirty="0">
                <a:solidFill>
                  <a:schemeClr val="accent1"/>
                </a:solidFill>
                <a:latin typeface="Calibri" panose="020F0502020204030204" pitchFamily="34" charset="0"/>
                <a:ea typeface="Calibri" panose="020F0502020204030204" pitchFamily="34" charset="0"/>
                <a:cs typeface="ITC Franklin Gothic Std MedCd"/>
              </a:rPr>
              <a:t>Dr. Leah Katherine Saal</a:t>
            </a:r>
          </a:p>
        </p:txBody>
      </p:sp>
      <p:sp>
        <p:nvSpPr>
          <p:cNvPr id="5" name="Rectangle 4">
            <a:extLst>
              <a:ext uri="{FF2B5EF4-FFF2-40B4-BE49-F238E27FC236}">
                <a16:creationId xmlns:a16="http://schemas.microsoft.com/office/drawing/2014/main" id="{04447240-C6D4-9FBD-AB26-9E250F2202D1}"/>
              </a:ext>
            </a:extLst>
          </p:cNvPr>
          <p:cNvSpPr/>
          <p:nvPr/>
        </p:nvSpPr>
        <p:spPr>
          <a:xfrm>
            <a:off x="4509566" y="4751487"/>
            <a:ext cx="3302684" cy="430887"/>
          </a:xfrm>
          <a:prstGeom prst="rect">
            <a:avLst/>
          </a:prstGeom>
        </p:spPr>
        <p:txBody>
          <a:bodyPr wrap="square" lIns="0" tIns="0" rIns="0" bIns="0">
            <a:spAutoFit/>
          </a:bodyPr>
          <a:lstStyle/>
          <a:p>
            <a:pPr algn="ctr"/>
            <a:r>
              <a:rPr lang="en-US" sz="2800" b="1" spc="-15" dirty="0">
                <a:solidFill>
                  <a:schemeClr val="accent1"/>
                </a:solidFill>
                <a:latin typeface="Calibri" panose="020F0502020204030204" pitchFamily="34" charset="0"/>
                <a:ea typeface="Calibri" panose="020F0502020204030204" pitchFamily="34" charset="0"/>
                <a:cs typeface="ITC Franklin Gothic Std MedCd"/>
              </a:rPr>
              <a:t>Dr. Takashi Yamashita</a:t>
            </a:r>
          </a:p>
        </p:txBody>
      </p:sp>
      <p:sp>
        <p:nvSpPr>
          <p:cNvPr id="7" name="Rectangle 6">
            <a:extLst>
              <a:ext uri="{FF2B5EF4-FFF2-40B4-BE49-F238E27FC236}">
                <a16:creationId xmlns:a16="http://schemas.microsoft.com/office/drawing/2014/main" id="{932ED164-98C0-B340-13CA-A91941D6AEDD}"/>
              </a:ext>
            </a:extLst>
          </p:cNvPr>
          <p:cNvSpPr/>
          <p:nvPr/>
        </p:nvSpPr>
        <p:spPr>
          <a:xfrm>
            <a:off x="378344" y="5119017"/>
            <a:ext cx="2776950" cy="1038746"/>
          </a:xfrm>
          <a:prstGeom prst="rect">
            <a:avLst/>
          </a:prstGeom>
        </p:spPr>
        <p:txBody>
          <a:bodyPr wrap="square" lIns="0" tIns="0" rIns="0" bIns="0">
            <a:spAutoFit/>
          </a:bodyPr>
          <a:lstStyle/>
          <a:p>
            <a:pPr algn="ctr"/>
            <a:r>
              <a:rPr lang="en-US" sz="2250" i="1" spc="-15" dirty="0">
                <a:solidFill>
                  <a:schemeClr val="accent1"/>
                </a:solidFill>
                <a:latin typeface="Calibri" panose="020F0502020204030204" pitchFamily="34" charset="0"/>
              </a:rPr>
              <a:t>Associate Professor, </a:t>
            </a:r>
          </a:p>
          <a:p>
            <a:pPr algn="ctr"/>
            <a:r>
              <a:rPr lang="en-US" sz="2250" i="1" spc="-15" dirty="0">
                <a:solidFill>
                  <a:schemeClr val="accent1"/>
                </a:solidFill>
                <a:latin typeface="Calibri" panose="020F0502020204030204" pitchFamily="34" charset="0"/>
              </a:rPr>
              <a:t>Loyola University Maryland</a:t>
            </a:r>
          </a:p>
        </p:txBody>
      </p:sp>
      <p:sp>
        <p:nvSpPr>
          <p:cNvPr id="12" name="Rectangle 11">
            <a:extLst>
              <a:ext uri="{FF2B5EF4-FFF2-40B4-BE49-F238E27FC236}">
                <a16:creationId xmlns:a16="http://schemas.microsoft.com/office/drawing/2014/main" id="{7D4A81E0-64DB-759A-1ED0-2E7EBE84F198}"/>
              </a:ext>
            </a:extLst>
          </p:cNvPr>
          <p:cNvSpPr/>
          <p:nvPr/>
        </p:nvSpPr>
        <p:spPr>
          <a:xfrm>
            <a:off x="4712609" y="5173689"/>
            <a:ext cx="2700656" cy="1038746"/>
          </a:xfrm>
          <a:prstGeom prst="rect">
            <a:avLst/>
          </a:prstGeom>
        </p:spPr>
        <p:txBody>
          <a:bodyPr wrap="square" lIns="0" tIns="0" rIns="0" bIns="0">
            <a:spAutoFit/>
          </a:bodyPr>
          <a:lstStyle/>
          <a:p>
            <a:pPr algn="ctr"/>
            <a:r>
              <a:rPr lang="en-US" sz="2250" i="1" spc="-15" dirty="0">
                <a:solidFill>
                  <a:schemeClr val="accent1"/>
                </a:solidFill>
                <a:latin typeface="Calibri" panose="020F0502020204030204" pitchFamily="34" charset="0"/>
              </a:rPr>
              <a:t>Professor, </a:t>
            </a:r>
          </a:p>
          <a:p>
            <a:pPr algn="ctr"/>
            <a:r>
              <a:rPr lang="en-US" sz="2250" i="1" spc="-15" dirty="0">
                <a:solidFill>
                  <a:schemeClr val="accent1"/>
                </a:solidFill>
                <a:latin typeface="Calibri" panose="020F0502020204030204" pitchFamily="34" charset="0"/>
              </a:rPr>
              <a:t>University of Maryland, Baltimore County</a:t>
            </a:r>
            <a:endParaRPr lang="en-US" sz="2250" spc="-15" dirty="0">
              <a:solidFill>
                <a:schemeClr val="accent1"/>
              </a:solidFill>
              <a:latin typeface="Calibri" panose="020F0502020204030204" pitchFamily="34" charset="0"/>
            </a:endParaRPr>
          </a:p>
        </p:txBody>
      </p:sp>
      <p:pic>
        <p:nvPicPr>
          <p:cNvPr id="13" name="Picture 6" descr="Leah Katherine Saal - School of Education - Loyola University Maryland">
            <a:extLst>
              <a:ext uri="{FF2B5EF4-FFF2-40B4-BE49-F238E27FC236}">
                <a16:creationId xmlns:a16="http://schemas.microsoft.com/office/drawing/2014/main" id="{81F65065-7051-BE1F-6C53-819DBFA31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42" y="1798665"/>
            <a:ext cx="2619916" cy="29151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580508A-73CA-FA27-9ED3-D974575FEDC0}"/>
              </a:ext>
            </a:extLst>
          </p:cNvPr>
          <p:cNvSpPr/>
          <p:nvPr/>
        </p:nvSpPr>
        <p:spPr>
          <a:xfrm>
            <a:off x="8457674" y="4688130"/>
            <a:ext cx="3302684" cy="430887"/>
          </a:xfrm>
          <a:prstGeom prst="rect">
            <a:avLst/>
          </a:prstGeom>
        </p:spPr>
        <p:txBody>
          <a:bodyPr wrap="square" lIns="0" tIns="0" rIns="0" bIns="0">
            <a:spAutoFit/>
          </a:bodyPr>
          <a:lstStyle/>
          <a:p>
            <a:pPr algn="ctr"/>
            <a:r>
              <a:rPr lang="en-US" sz="2800" b="1" spc="-15" dirty="0">
                <a:solidFill>
                  <a:schemeClr val="accent1"/>
                </a:solidFill>
                <a:latin typeface="Calibri" panose="020F0502020204030204" pitchFamily="34" charset="0"/>
                <a:ea typeface="Calibri" panose="020F0502020204030204" pitchFamily="34" charset="0"/>
                <a:cs typeface="ITC Franklin Gothic Std MedCd"/>
              </a:rPr>
              <a:t>Dr. Ramon B. Goings</a:t>
            </a:r>
          </a:p>
        </p:txBody>
      </p:sp>
      <p:sp>
        <p:nvSpPr>
          <p:cNvPr id="17" name="Rectangle 16">
            <a:extLst>
              <a:ext uri="{FF2B5EF4-FFF2-40B4-BE49-F238E27FC236}">
                <a16:creationId xmlns:a16="http://schemas.microsoft.com/office/drawing/2014/main" id="{41C1EA37-2FD5-840A-5E15-5532E3F5D0E8}"/>
              </a:ext>
            </a:extLst>
          </p:cNvPr>
          <p:cNvSpPr/>
          <p:nvPr/>
        </p:nvSpPr>
        <p:spPr>
          <a:xfrm>
            <a:off x="8758688" y="5119017"/>
            <a:ext cx="2700656" cy="1038746"/>
          </a:xfrm>
          <a:prstGeom prst="rect">
            <a:avLst/>
          </a:prstGeom>
        </p:spPr>
        <p:txBody>
          <a:bodyPr wrap="square" lIns="0" tIns="0" rIns="0" bIns="0">
            <a:spAutoFit/>
          </a:bodyPr>
          <a:lstStyle/>
          <a:p>
            <a:pPr algn="ctr"/>
            <a:r>
              <a:rPr lang="en-US" sz="2250" i="1" spc="-15" dirty="0">
                <a:solidFill>
                  <a:schemeClr val="accent1"/>
                </a:solidFill>
                <a:latin typeface="Calibri" panose="020F0502020204030204" pitchFamily="34" charset="0"/>
              </a:rPr>
              <a:t>Associate Professor,</a:t>
            </a:r>
          </a:p>
          <a:p>
            <a:pPr algn="ctr"/>
            <a:r>
              <a:rPr lang="en-US" sz="2250" i="1" spc="-15" dirty="0">
                <a:solidFill>
                  <a:schemeClr val="accent1"/>
                </a:solidFill>
                <a:latin typeface="Calibri" panose="020F0502020204030204" pitchFamily="34" charset="0"/>
              </a:rPr>
              <a:t>University of Maryland, Baltimore County</a:t>
            </a:r>
            <a:endParaRPr lang="en-US" sz="2250" spc="-15" dirty="0">
              <a:solidFill>
                <a:schemeClr val="accent1"/>
              </a:solidFill>
              <a:latin typeface="Calibri" panose="020F0502020204030204" pitchFamily="34" charset="0"/>
            </a:endParaRPr>
          </a:p>
        </p:txBody>
      </p:sp>
      <p:pic>
        <p:nvPicPr>
          <p:cNvPr id="19" name="Picture 18" descr="A picture containing text, person, person, indoor&#10;&#10;Description automatically generated">
            <a:extLst>
              <a:ext uri="{FF2B5EF4-FFF2-40B4-BE49-F238E27FC236}">
                <a16:creationId xmlns:a16="http://schemas.microsoft.com/office/drawing/2014/main" id="{DDF22083-75C2-4123-6C13-D4C991CF1FCA}"/>
              </a:ext>
            </a:extLst>
          </p:cNvPr>
          <p:cNvPicPr>
            <a:picLocks noChangeAspect="1"/>
          </p:cNvPicPr>
          <p:nvPr/>
        </p:nvPicPr>
        <p:blipFill rotWithShape="1">
          <a:blip r:embed="rId4"/>
          <a:srcRect l="38031" r="3313"/>
          <a:stretch/>
        </p:blipFill>
        <p:spPr>
          <a:xfrm>
            <a:off x="8820332" y="1736784"/>
            <a:ext cx="2619916" cy="2976999"/>
          </a:xfrm>
          <a:prstGeom prst="rect">
            <a:avLst/>
          </a:prstGeom>
        </p:spPr>
      </p:pic>
      <p:pic>
        <p:nvPicPr>
          <p:cNvPr id="21" name="Picture 20" descr="A person in a suit&#10;&#10;Description automatically generated with low confidence">
            <a:extLst>
              <a:ext uri="{FF2B5EF4-FFF2-40B4-BE49-F238E27FC236}">
                <a16:creationId xmlns:a16="http://schemas.microsoft.com/office/drawing/2014/main" id="{B162196C-ACA5-646B-BD99-DE97F470FB44}"/>
              </a:ext>
            </a:extLst>
          </p:cNvPr>
          <p:cNvPicPr>
            <a:picLocks noChangeAspect="1"/>
          </p:cNvPicPr>
          <p:nvPr/>
        </p:nvPicPr>
        <p:blipFill rotWithShape="1">
          <a:blip r:embed="rId5"/>
          <a:srcRect t="4339"/>
          <a:stretch/>
        </p:blipFill>
        <p:spPr>
          <a:xfrm>
            <a:off x="4723184" y="1782509"/>
            <a:ext cx="2615920" cy="2981286"/>
          </a:xfrm>
          <a:prstGeom prst="rect">
            <a:avLst/>
          </a:prstGeom>
        </p:spPr>
      </p:pic>
    </p:spTree>
    <p:extLst>
      <p:ext uri="{BB962C8B-B14F-4D97-AF65-F5344CB8AC3E}">
        <p14:creationId xmlns:p14="http://schemas.microsoft.com/office/powerpoint/2010/main" val="268296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B22B-A92E-A2D9-7120-76592EA930E7}"/>
              </a:ext>
            </a:extLst>
          </p:cNvPr>
          <p:cNvSpPr>
            <a:spLocks noGrp="1"/>
          </p:cNvSpPr>
          <p:nvPr>
            <p:ph type="ctrTitle"/>
          </p:nvPr>
        </p:nvSpPr>
        <p:spPr>
          <a:xfrm>
            <a:off x="1309851" y="3096439"/>
            <a:ext cx="9572297" cy="1968372"/>
          </a:xfrm>
        </p:spPr>
        <p:txBody>
          <a:bodyPr>
            <a:normAutofit/>
          </a:bodyPr>
          <a:lstStyle/>
          <a:p>
            <a:r>
              <a:rPr lang="en-US" sz="2800" i="0" dirty="0">
                <a:effectLst/>
                <a:latin typeface="Arial" panose="020B0604020202020204" pitchFamily="34" charset="0"/>
              </a:rPr>
              <a:t>PIAAC Webinar</a:t>
            </a:r>
            <a:br>
              <a:rPr lang="en-US" sz="2800" i="0" dirty="0">
                <a:effectLst/>
                <a:latin typeface="Arial" panose="020B0604020202020204" pitchFamily="34" charset="0"/>
              </a:rPr>
            </a:br>
            <a:r>
              <a:rPr lang="en-US" sz="2800" i="0" dirty="0">
                <a:effectLst/>
                <a:latin typeface="Arial" panose="020B0604020202020204" pitchFamily="34" charset="0"/>
              </a:rPr>
              <a:t>Examining Skill Proficiencies Among Black Adults in the U.S.</a:t>
            </a:r>
            <a:br>
              <a:rPr lang="en-US" sz="2100" b="1" i="0" dirty="0">
                <a:effectLst/>
                <a:latin typeface="Arial" panose="020B0604020202020204" pitchFamily="34" charset="0"/>
              </a:rPr>
            </a:br>
            <a:endParaRPr lang="en-US" sz="2100" dirty="0"/>
          </a:p>
        </p:txBody>
      </p:sp>
      <p:sp>
        <p:nvSpPr>
          <p:cNvPr id="3" name="Subtitle 2">
            <a:extLst>
              <a:ext uri="{FF2B5EF4-FFF2-40B4-BE49-F238E27FC236}">
                <a16:creationId xmlns:a16="http://schemas.microsoft.com/office/drawing/2014/main" id="{B478EF56-9790-050A-4E07-4076247F1A7A}"/>
              </a:ext>
            </a:extLst>
          </p:cNvPr>
          <p:cNvSpPr>
            <a:spLocks noGrp="1"/>
          </p:cNvSpPr>
          <p:nvPr>
            <p:ph type="subTitle" idx="1"/>
          </p:nvPr>
        </p:nvSpPr>
        <p:spPr>
          <a:xfrm>
            <a:off x="2264270" y="5387263"/>
            <a:ext cx="7896606" cy="1373461"/>
          </a:xfrm>
        </p:spPr>
        <p:txBody>
          <a:bodyPr>
            <a:normAutofit lnSpcReduction="10000"/>
          </a:bodyPr>
          <a:lstStyle/>
          <a:p>
            <a:pPr>
              <a:lnSpc>
                <a:spcPct val="90000"/>
              </a:lnSpc>
            </a:pPr>
            <a:r>
              <a:rPr lang="en-US" sz="2500" b="1" dirty="0">
                <a:solidFill>
                  <a:schemeClr val="tx1"/>
                </a:solidFill>
                <a:latin typeface="Times New Roman" panose="02020603050405020304" pitchFamily="18" charset="0"/>
                <a:cs typeface="Times New Roman" panose="02020603050405020304" pitchFamily="18" charset="0"/>
              </a:rPr>
              <a:t>Leah Katherine Saal</a:t>
            </a:r>
          </a:p>
          <a:p>
            <a:pPr>
              <a:lnSpc>
                <a:spcPct val="90000"/>
              </a:lnSpc>
            </a:pPr>
            <a:r>
              <a:rPr lang="en-US" sz="2500" b="1" dirty="0">
                <a:solidFill>
                  <a:schemeClr val="tx1"/>
                </a:solidFill>
                <a:effectLst/>
                <a:latin typeface="Times New Roman" panose="02020603050405020304" pitchFamily="18" charset="0"/>
                <a:cs typeface="Times New Roman" panose="02020603050405020304" pitchFamily="18" charset="0"/>
              </a:rPr>
              <a:t>Takashi Yamashita</a:t>
            </a:r>
            <a:endParaRPr lang="en-US" sz="2500" b="1" dirty="0">
              <a:solidFill>
                <a:schemeClr val="tx1"/>
              </a:solidFill>
              <a:latin typeface="Times New Roman" panose="02020603050405020304" pitchFamily="18" charset="0"/>
              <a:cs typeface="Times New Roman" panose="02020603050405020304" pitchFamily="18" charset="0"/>
            </a:endParaRPr>
          </a:p>
          <a:p>
            <a:pPr>
              <a:lnSpc>
                <a:spcPct val="90000"/>
              </a:lnSpc>
            </a:pPr>
            <a:r>
              <a:rPr lang="en-US" sz="2500" b="1" dirty="0">
                <a:solidFill>
                  <a:schemeClr val="tx1"/>
                </a:solidFill>
                <a:effectLst/>
                <a:latin typeface="Times New Roman" panose="02020603050405020304" pitchFamily="18" charset="0"/>
                <a:cs typeface="Times New Roman" panose="02020603050405020304" pitchFamily="18" charset="0"/>
              </a:rPr>
              <a:t>Ramon B. Goings</a:t>
            </a:r>
          </a:p>
          <a:p>
            <a:pPr>
              <a:lnSpc>
                <a:spcPct val="90000"/>
              </a:lnSpc>
            </a:pPr>
            <a:endParaRPr lang="en-US" sz="800" dirty="0">
              <a:solidFill>
                <a:srgbClr val="FFFFFF"/>
              </a:solidFill>
            </a:endParaRPr>
          </a:p>
          <a:p>
            <a:pPr>
              <a:lnSpc>
                <a:spcPct val="90000"/>
              </a:lnSpc>
            </a:pPr>
            <a:endParaRPr lang="en-US" sz="800" dirty="0">
              <a:solidFill>
                <a:srgbClr val="FFFFFF"/>
              </a:solidFill>
            </a:endParaRPr>
          </a:p>
        </p:txBody>
      </p:sp>
      <p:pic>
        <p:nvPicPr>
          <p:cNvPr id="5" name="Picture 4" descr="Qr code&#10;&#10;Description automatically generated">
            <a:extLst>
              <a:ext uri="{FF2B5EF4-FFF2-40B4-BE49-F238E27FC236}">
                <a16:creationId xmlns:a16="http://schemas.microsoft.com/office/drawing/2014/main" id="{938A95F1-8870-C1E7-570E-BEEF1A2008BA}"/>
              </a:ext>
            </a:extLst>
          </p:cNvPr>
          <p:cNvPicPr>
            <a:picLocks noChangeAspect="1"/>
          </p:cNvPicPr>
          <p:nvPr/>
        </p:nvPicPr>
        <p:blipFill>
          <a:blip r:embed="rId2"/>
          <a:stretch>
            <a:fillRect/>
          </a:stretch>
        </p:blipFill>
        <p:spPr>
          <a:xfrm>
            <a:off x="4743622" y="640079"/>
            <a:ext cx="2704755" cy="2456360"/>
          </a:xfrm>
          <a:prstGeom prst="rect">
            <a:avLst/>
          </a:prstGeom>
        </p:spPr>
      </p:pic>
    </p:spTree>
    <p:extLst>
      <p:ext uri="{BB962C8B-B14F-4D97-AF65-F5344CB8AC3E}">
        <p14:creationId xmlns:p14="http://schemas.microsoft.com/office/powerpoint/2010/main" val="3869660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5675-BB5D-88F1-D33C-8992BC876194}"/>
              </a:ext>
            </a:extLst>
          </p:cNvPr>
          <p:cNvSpPr>
            <a:spLocks noGrp="1"/>
          </p:cNvSpPr>
          <p:nvPr>
            <p:ph type="title"/>
          </p:nvPr>
        </p:nvSpPr>
        <p:spPr/>
        <p:txBody>
          <a:bodyPr/>
          <a:lstStyle/>
          <a:p>
            <a:r>
              <a:rPr lang="en-US" dirty="0"/>
              <a:t>Research Context</a:t>
            </a:r>
          </a:p>
        </p:txBody>
      </p:sp>
      <p:sp>
        <p:nvSpPr>
          <p:cNvPr id="3" name="Content Placeholder 2">
            <a:extLst>
              <a:ext uri="{FF2B5EF4-FFF2-40B4-BE49-F238E27FC236}">
                <a16:creationId xmlns:a16="http://schemas.microsoft.com/office/drawing/2014/main" id="{7DBB9EC1-5E57-2444-781E-A37B7E3DE060}"/>
              </a:ext>
            </a:extLst>
          </p:cNvPr>
          <p:cNvSpPr>
            <a:spLocks noGrp="1"/>
          </p:cNvSpPr>
          <p:nvPr>
            <p:ph idx="1"/>
          </p:nvPr>
        </p:nvSpPr>
        <p:spPr>
          <a:xfrm>
            <a:off x="2231136" y="2638044"/>
            <a:ext cx="7729728" cy="3592635"/>
          </a:xfrm>
        </p:spPr>
        <p:txBody>
          <a:bodyPr>
            <a:normAutofit fontScale="92500" lnSpcReduction="10000"/>
          </a:bodyPr>
          <a:lstStyle/>
          <a:p>
            <a:r>
              <a:rPr lang="en-US" dirty="0">
                <a:effectLst/>
                <a:latin typeface="Times New Roman" panose="02020603050405020304" pitchFamily="18" charset="0"/>
              </a:rPr>
              <a:t>The Black or African American population has grown 29% since 2000 - representing one of the largest racial groups in the U.S. and roughly 14% of the total population (Tamir, 2021; U.S. Census Bureau, 2019). </a:t>
            </a:r>
          </a:p>
          <a:p>
            <a:r>
              <a:rPr lang="en-US" dirty="0">
                <a:effectLst/>
                <a:latin typeface="Times New Roman" panose="02020603050405020304" pitchFamily="18" charset="0"/>
              </a:rPr>
              <a:t>The Black population comprises people with increasingly distinct ethnic and immigrant identities and experiences (Charles et al., 2022; U.S. Census Bureau, 2021; Waters, 2012). </a:t>
            </a:r>
          </a:p>
          <a:p>
            <a:r>
              <a:rPr lang="en-US" dirty="0">
                <a:effectLst/>
                <a:latin typeface="Times New Roman" panose="02020603050405020304" pitchFamily="18" charset="0"/>
              </a:rPr>
              <a:t>Any large populace in a geographically diverse area, like Black adults in the U.S., with a wide diversity of demographic characteristics, skills, beliefs, concerns, and interests should never be considered a homogenous or monolithic group (Charles et al., 2022; Waters, 2012). </a:t>
            </a:r>
          </a:p>
          <a:p>
            <a:r>
              <a:rPr lang="en-US" dirty="0">
                <a:effectLst/>
                <a:latin typeface="Times New Roman" panose="02020603050405020304" pitchFamily="18" charset="0"/>
              </a:rPr>
              <a:t>However, a preponderance of literature in educational and health-related scholarship categorizes Black adults in precisely these terms and, often, also focuses on Black adults from a deficit and comparative perspective (Goings, 2016). </a:t>
            </a:r>
          </a:p>
          <a:p>
            <a:endParaRPr lang="en-US" dirty="0">
              <a:effectLst/>
              <a:latin typeface="Times New Roman" panose="02020603050405020304" pitchFamily="18" charset="0"/>
            </a:endParaRPr>
          </a:p>
          <a:p>
            <a:endParaRPr lang="en-US" dirty="0">
              <a:effectLst/>
              <a:latin typeface="Times New Roman" panose="02020603050405020304" pitchFamily="18" charset="0"/>
            </a:endParaRPr>
          </a:p>
          <a:p>
            <a:endParaRPr lang="en-US" dirty="0">
              <a:effectLst/>
              <a:latin typeface="Times New Roman" panose="02020603050405020304" pitchFamily="18" charset="0"/>
            </a:endParaRPr>
          </a:p>
          <a:p>
            <a:endParaRPr lang="en-US" dirty="0">
              <a:effectLst/>
              <a:latin typeface="Times New Roman" panose="02020603050405020304" pitchFamily="18" charset="0"/>
            </a:endParaRPr>
          </a:p>
          <a:p>
            <a:endParaRPr lang="en-US" dirty="0"/>
          </a:p>
        </p:txBody>
      </p:sp>
    </p:spTree>
    <p:extLst>
      <p:ext uri="{BB962C8B-B14F-4D97-AF65-F5344CB8AC3E}">
        <p14:creationId xmlns:p14="http://schemas.microsoft.com/office/powerpoint/2010/main" val="3531877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D2865-91BA-AAE6-586F-FA5D833C68A5}"/>
              </a:ext>
            </a:extLst>
          </p:cNvPr>
          <p:cNvSpPr>
            <a:spLocks noGrp="1"/>
          </p:cNvSpPr>
          <p:nvPr>
            <p:ph type="title"/>
          </p:nvPr>
        </p:nvSpPr>
        <p:spPr/>
        <p:txBody>
          <a:bodyPr/>
          <a:lstStyle/>
          <a:p>
            <a:r>
              <a:rPr lang="en-US" dirty="0"/>
              <a:t>Research purpose &amp; Question</a:t>
            </a:r>
          </a:p>
        </p:txBody>
      </p:sp>
      <p:sp>
        <p:nvSpPr>
          <p:cNvPr id="3" name="Content Placeholder 2">
            <a:extLst>
              <a:ext uri="{FF2B5EF4-FFF2-40B4-BE49-F238E27FC236}">
                <a16:creationId xmlns:a16="http://schemas.microsoft.com/office/drawing/2014/main" id="{4B5F7EF3-9900-4BAF-BF5B-DF20B7D1686A}"/>
              </a:ext>
            </a:extLst>
          </p:cNvPr>
          <p:cNvSpPr>
            <a:spLocks noGrp="1"/>
          </p:cNvSpPr>
          <p:nvPr>
            <p:ph idx="1"/>
          </p:nvPr>
        </p:nvSpPr>
        <p:spPr>
          <a:xfrm>
            <a:off x="1271589" y="2300288"/>
            <a:ext cx="9844086" cy="3887861"/>
          </a:xfrm>
        </p:spPr>
        <p:txBody>
          <a:bodyPr>
            <a:normAutofit fontScale="77500" lnSpcReduction="20000"/>
          </a:bodyPr>
          <a:lstStyle/>
          <a:p>
            <a:pPr marL="0" indent="0">
              <a:buNone/>
            </a:pPr>
            <a:endParaRPr lang="en-US" sz="2200" dirty="0">
              <a:effectLst/>
              <a:latin typeface="Times New Roman" panose="02020603050405020304" pitchFamily="18" charset="0"/>
              <a:cs typeface="Times New Roman" panose="02020603050405020304" pitchFamily="18" charset="0"/>
            </a:endParaRPr>
          </a:p>
          <a:p>
            <a:pPr marL="0" indent="0">
              <a:buNone/>
            </a:pPr>
            <a:r>
              <a:rPr lang="en-US" sz="2200" b="1" i="0" dirty="0">
                <a:solidFill>
                  <a:srgbClr val="141414"/>
                </a:solidFill>
                <a:effectLst/>
                <a:latin typeface="Times New Roman" panose="02020603050405020304" pitchFamily="18" charset="0"/>
                <a:cs typeface="Times New Roman" panose="02020603050405020304" pitchFamily="18" charset="0"/>
              </a:rPr>
              <a:t>Research Purpose</a:t>
            </a:r>
          </a:p>
          <a:p>
            <a:r>
              <a:rPr lang="en-US" sz="2200" b="0" i="0" dirty="0">
                <a:solidFill>
                  <a:srgbClr val="141414"/>
                </a:solidFill>
                <a:effectLst/>
                <a:latin typeface="Times New Roman" panose="02020603050405020304" pitchFamily="18" charset="0"/>
                <a:cs typeface="Times New Roman" panose="02020603050405020304" pitchFamily="18" charset="0"/>
              </a:rPr>
              <a:t>Based on a long history of institutional racism and the heterogeneity of Black adults in the U.S., exploring relationships between contextual factors and assessed information processing skill proficiencies is necessary for advancing educational equity. </a:t>
            </a:r>
          </a:p>
          <a:p>
            <a:r>
              <a:rPr lang="en-US" sz="2200" b="0" i="0" dirty="0">
                <a:solidFill>
                  <a:srgbClr val="141414"/>
                </a:solidFill>
                <a:effectLst/>
                <a:latin typeface="Times New Roman" panose="02020603050405020304" pitchFamily="18" charset="0"/>
                <a:cs typeface="Times New Roman" panose="02020603050405020304" pitchFamily="18" charset="0"/>
              </a:rPr>
              <a:t>Therefore, this study’s purpose was to explore how associations between information processing proficiencies, demographic characteristics, education, employment, health, social trust, civic engagement, and political efficacy differ within the Black adult population in the U.S. by information processing skill levels.</a:t>
            </a:r>
          </a:p>
          <a:p>
            <a:pPr marL="0" indent="0">
              <a:buNone/>
            </a:pPr>
            <a:r>
              <a:rPr lang="en-US" sz="2200" b="1" dirty="0">
                <a:effectLst/>
                <a:latin typeface="Times New Roman" panose="02020603050405020304" pitchFamily="18" charset="0"/>
                <a:cs typeface="Times New Roman" panose="02020603050405020304" pitchFamily="18" charset="0"/>
              </a:rPr>
              <a:t>Research Question</a:t>
            </a:r>
          </a:p>
          <a:p>
            <a:r>
              <a:rPr lang="en-US" sz="2200" dirty="0">
                <a:effectLst/>
                <a:latin typeface="Times New Roman" panose="02020603050405020304" pitchFamily="18" charset="0"/>
                <a:cs typeface="Times New Roman" panose="02020603050405020304" pitchFamily="18" charset="0"/>
              </a:rPr>
              <a:t>Do known associations between information processing proficiencies, demographic characteristics, education, employment, health, social trust, civic engagement, and political efficacy vary within the Black adult population in the U.S. by information processing skill levels? </a:t>
            </a:r>
          </a:p>
          <a:p>
            <a:endParaRPr lang="en-US" dirty="0"/>
          </a:p>
        </p:txBody>
      </p:sp>
    </p:spTree>
    <p:extLst>
      <p:ext uri="{BB962C8B-B14F-4D97-AF65-F5344CB8AC3E}">
        <p14:creationId xmlns:p14="http://schemas.microsoft.com/office/powerpoint/2010/main" val="1116621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8EDA1-2D71-131E-1B7A-86255850772D}"/>
              </a:ext>
            </a:extLst>
          </p:cNvPr>
          <p:cNvSpPr>
            <a:spLocks noGrp="1"/>
          </p:cNvSpPr>
          <p:nvPr>
            <p:ph type="title"/>
          </p:nvPr>
        </p:nvSpPr>
        <p:spPr>
          <a:xfrm>
            <a:off x="2231135" y="580995"/>
            <a:ext cx="7729728" cy="1188720"/>
          </a:xfrm>
        </p:spPr>
        <p:txBody>
          <a:bodyPr/>
          <a:lstStyle/>
          <a:p>
            <a:r>
              <a:rPr lang="en-US" dirty="0"/>
              <a:t>Methods &amp; Data </a:t>
            </a:r>
          </a:p>
        </p:txBody>
      </p:sp>
      <p:sp>
        <p:nvSpPr>
          <p:cNvPr id="3" name="Content Placeholder 2">
            <a:extLst>
              <a:ext uri="{FF2B5EF4-FFF2-40B4-BE49-F238E27FC236}">
                <a16:creationId xmlns:a16="http://schemas.microsoft.com/office/drawing/2014/main" id="{8CD20767-8BEB-6ECE-D75A-5007DEAFCED5}"/>
              </a:ext>
            </a:extLst>
          </p:cNvPr>
          <p:cNvSpPr>
            <a:spLocks noGrp="1"/>
          </p:cNvSpPr>
          <p:nvPr>
            <p:ph idx="1"/>
          </p:nvPr>
        </p:nvSpPr>
        <p:spPr>
          <a:xfrm>
            <a:off x="689317" y="1986303"/>
            <a:ext cx="11129107" cy="3101983"/>
          </a:xfrm>
        </p:spPr>
        <p:txBody>
          <a:bodyPr>
            <a:noAutofit/>
          </a:bodyPr>
          <a:lstStyle/>
          <a:p>
            <a:r>
              <a:rPr lang="en-US" sz="2400" b="1" i="0" dirty="0">
                <a:solidFill>
                  <a:srgbClr val="141414"/>
                </a:solidFill>
                <a:effectLst/>
                <a:latin typeface="Times New Roman" panose="02020603050405020304" pitchFamily="18" charset="0"/>
                <a:cs typeface="Times New Roman" panose="02020603050405020304" pitchFamily="18" charset="0"/>
              </a:rPr>
              <a:t>Data: </a:t>
            </a:r>
            <a:r>
              <a:rPr lang="en-US" sz="2400" b="0" i="0" dirty="0">
                <a:solidFill>
                  <a:srgbClr val="141414"/>
                </a:solidFill>
                <a:effectLst/>
                <a:latin typeface="Times New Roman" panose="02020603050405020304" pitchFamily="18" charset="0"/>
                <a:cs typeface="Times New Roman" panose="02020603050405020304" pitchFamily="18" charset="0"/>
              </a:rPr>
              <a:t>2012/2014/2017 Program for International Assessment of Adult Competencies (PIAAC), U.S. Restricted-Use File (RUF) data </a:t>
            </a:r>
            <a:r>
              <a:rPr lang="en-US" sz="1200" b="0" i="0" dirty="0">
                <a:solidFill>
                  <a:srgbClr val="141414"/>
                </a:solidFill>
                <a:effectLst/>
                <a:latin typeface="Times New Roman" panose="02020603050405020304" pitchFamily="18" charset="0"/>
                <a:cs typeface="Times New Roman" panose="02020603050405020304" pitchFamily="18" charset="0"/>
              </a:rPr>
              <a:t>(National Center for Education Statistics, 2019).  </a:t>
            </a:r>
            <a:endParaRPr lang="en-US" sz="1200" dirty="0">
              <a:solidFill>
                <a:srgbClr val="141414"/>
              </a:solidFill>
              <a:latin typeface="Times New Roman" panose="02020603050405020304" pitchFamily="18" charset="0"/>
              <a:cs typeface="Times New Roman" panose="02020603050405020304" pitchFamily="18" charset="0"/>
            </a:endParaRPr>
          </a:p>
          <a:p>
            <a:r>
              <a:rPr lang="en-US" sz="2400" b="0" i="0" dirty="0">
                <a:solidFill>
                  <a:srgbClr val="141414"/>
                </a:solidFill>
                <a:effectLst/>
                <a:latin typeface="Times New Roman" panose="02020603050405020304" pitchFamily="18" charset="0"/>
                <a:cs typeface="Times New Roman" panose="02020603050405020304" pitchFamily="18" charset="0"/>
              </a:rPr>
              <a:t>Black adults in the U.S. (ages 16-74)</a:t>
            </a:r>
          </a:p>
          <a:p>
            <a:endParaRPr lang="en-US" sz="2400" b="0" i="0" dirty="0">
              <a:solidFill>
                <a:srgbClr val="141414"/>
              </a:solidFill>
              <a:effectLst/>
              <a:latin typeface="Times New Roman" panose="02020603050405020304" pitchFamily="18" charset="0"/>
              <a:cs typeface="Times New Roman" panose="02020603050405020304" pitchFamily="18" charset="0"/>
            </a:endParaRPr>
          </a:p>
          <a:p>
            <a:endParaRPr lang="en-US" sz="2400" dirty="0">
              <a:solidFill>
                <a:srgbClr val="141414"/>
              </a:solidFill>
              <a:latin typeface="Times New Roman" panose="02020603050405020304" pitchFamily="18" charset="0"/>
              <a:cs typeface="Times New Roman" panose="02020603050405020304" pitchFamily="18" charset="0"/>
            </a:endParaRPr>
          </a:p>
          <a:p>
            <a:endParaRPr lang="en-US" sz="2400" b="0" i="0" dirty="0">
              <a:solidFill>
                <a:srgbClr val="141414"/>
              </a:solidFill>
              <a:effectLst/>
              <a:latin typeface="Times New Roman" panose="02020603050405020304" pitchFamily="18" charset="0"/>
              <a:cs typeface="Times New Roman" panose="02020603050405020304" pitchFamily="18" charset="0"/>
            </a:endParaRPr>
          </a:p>
          <a:p>
            <a:endParaRPr lang="en-US" sz="2400" dirty="0">
              <a:solidFill>
                <a:srgbClr val="141414"/>
              </a:solidFill>
              <a:latin typeface="Times New Roman" panose="02020603050405020304" pitchFamily="18" charset="0"/>
              <a:cs typeface="Times New Roman" panose="02020603050405020304" pitchFamily="18" charset="0"/>
            </a:endParaRPr>
          </a:p>
          <a:p>
            <a:pPr marL="0" indent="0">
              <a:buNone/>
            </a:pPr>
            <a:endParaRPr lang="en-US" sz="2400" b="0" i="0" dirty="0">
              <a:solidFill>
                <a:srgbClr val="141414"/>
              </a:solidFill>
              <a:effectLst/>
              <a:latin typeface="Times New Roman" panose="02020603050405020304" pitchFamily="18" charset="0"/>
              <a:cs typeface="Times New Roman" panose="02020603050405020304" pitchFamily="18" charset="0"/>
            </a:endParaRPr>
          </a:p>
        </p:txBody>
      </p:sp>
      <p:graphicFrame>
        <p:nvGraphicFramePr>
          <p:cNvPr id="4" name="Table 4">
            <a:extLst>
              <a:ext uri="{FF2B5EF4-FFF2-40B4-BE49-F238E27FC236}">
                <a16:creationId xmlns:a16="http://schemas.microsoft.com/office/drawing/2014/main" id="{1E0447B5-08C7-0958-73A0-568B689C35EC}"/>
              </a:ext>
            </a:extLst>
          </p:cNvPr>
          <p:cNvGraphicFramePr>
            <a:graphicFrameLocks noGrp="1"/>
          </p:cNvGraphicFramePr>
          <p:nvPr/>
        </p:nvGraphicFramePr>
        <p:xfrm>
          <a:off x="373574" y="3386796"/>
          <a:ext cx="11444850" cy="914400"/>
        </p:xfrm>
        <a:graphic>
          <a:graphicData uri="http://schemas.openxmlformats.org/drawingml/2006/table">
            <a:tbl>
              <a:tblPr firstRow="1" bandRow="1">
                <a:tableStyleId>{5C22544A-7EE6-4342-B048-85BDC9FD1C3A}</a:tableStyleId>
              </a:tblPr>
              <a:tblGrid>
                <a:gridCol w="3814950">
                  <a:extLst>
                    <a:ext uri="{9D8B030D-6E8A-4147-A177-3AD203B41FA5}">
                      <a16:colId xmlns:a16="http://schemas.microsoft.com/office/drawing/2014/main" val="3105273330"/>
                    </a:ext>
                  </a:extLst>
                </a:gridCol>
                <a:gridCol w="3814950">
                  <a:extLst>
                    <a:ext uri="{9D8B030D-6E8A-4147-A177-3AD203B41FA5}">
                      <a16:colId xmlns:a16="http://schemas.microsoft.com/office/drawing/2014/main" val="1164519275"/>
                    </a:ext>
                  </a:extLst>
                </a:gridCol>
                <a:gridCol w="3814950">
                  <a:extLst>
                    <a:ext uri="{9D8B030D-6E8A-4147-A177-3AD203B41FA5}">
                      <a16:colId xmlns:a16="http://schemas.microsoft.com/office/drawing/2014/main" val="3924386980"/>
                    </a:ext>
                  </a:extLst>
                </a:gridCol>
              </a:tblGrid>
              <a:tr h="370840">
                <a:tc gridSpan="3">
                  <a:txBody>
                    <a:bodyPr/>
                    <a:lstStyle/>
                    <a:p>
                      <a:pPr algn="ctr"/>
                      <a:r>
                        <a:rPr lang="en-US" sz="2400" dirty="0"/>
                        <a:t>Information Processing Skills (0-500 points)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47324097"/>
                  </a:ext>
                </a:extLst>
              </a:tr>
              <a:tr h="370840">
                <a:tc>
                  <a:txBody>
                    <a:bodyPr/>
                    <a:lstStyle/>
                    <a:p>
                      <a:pPr algn="ctr"/>
                      <a:r>
                        <a:rPr lang="en-US" sz="2400" dirty="0"/>
                        <a:t>Literacy</a:t>
                      </a:r>
                    </a:p>
                  </a:txBody>
                  <a:tcPr/>
                </a:tc>
                <a:tc>
                  <a:txBody>
                    <a:bodyPr/>
                    <a:lstStyle/>
                    <a:p>
                      <a:pPr algn="ctr"/>
                      <a:r>
                        <a:rPr lang="en-US" sz="2400" dirty="0"/>
                        <a:t>Numeracy</a:t>
                      </a:r>
                    </a:p>
                  </a:txBody>
                  <a:tcPr/>
                </a:tc>
                <a:tc>
                  <a:txBody>
                    <a:bodyPr/>
                    <a:lstStyle/>
                    <a:p>
                      <a:pPr algn="ctr"/>
                      <a:r>
                        <a:rPr lang="en-US" sz="2400" dirty="0"/>
                        <a:t>Digital Problem-solving Skills</a:t>
                      </a:r>
                    </a:p>
                  </a:txBody>
                  <a:tcPr/>
                </a:tc>
                <a:extLst>
                  <a:ext uri="{0D108BD9-81ED-4DB2-BD59-A6C34878D82A}">
                    <a16:rowId xmlns:a16="http://schemas.microsoft.com/office/drawing/2014/main" val="4162886846"/>
                  </a:ext>
                </a:extLst>
              </a:tr>
            </a:tbl>
          </a:graphicData>
        </a:graphic>
      </p:graphicFrame>
      <p:graphicFrame>
        <p:nvGraphicFramePr>
          <p:cNvPr id="5" name="Table 5">
            <a:extLst>
              <a:ext uri="{FF2B5EF4-FFF2-40B4-BE49-F238E27FC236}">
                <a16:creationId xmlns:a16="http://schemas.microsoft.com/office/drawing/2014/main" id="{04E8E441-3839-434B-BD22-4621B5D82668}"/>
              </a:ext>
            </a:extLst>
          </p:cNvPr>
          <p:cNvGraphicFramePr>
            <a:graphicFrameLocks noGrp="1"/>
          </p:cNvGraphicFramePr>
          <p:nvPr/>
        </p:nvGraphicFramePr>
        <p:xfrm>
          <a:off x="3134750" y="4619074"/>
          <a:ext cx="5922498" cy="1371600"/>
        </p:xfrm>
        <a:graphic>
          <a:graphicData uri="http://schemas.openxmlformats.org/drawingml/2006/table">
            <a:tbl>
              <a:tblPr firstRow="1" bandRow="1">
                <a:tableStyleId>{5C22544A-7EE6-4342-B048-85BDC9FD1C3A}</a:tableStyleId>
              </a:tblPr>
              <a:tblGrid>
                <a:gridCol w="1974166">
                  <a:extLst>
                    <a:ext uri="{9D8B030D-6E8A-4147-A177-3AD203B41FA5}">
                      <a16:colId xmlns:a16="http://schemas.microsoft.com/office/drawing/2014/main" val="1852392887"/>
                    </a:ext>
                  </a:extLst>
                </a:gridCol>
                <a:gridCol w="1974166">
                  <a:extLst>
                    <a:ext uri="{9D8B030D-6E8A-4147-A177-3AD203B41FA5}">
                      <a16:colId xmlns:a16="http://schemas.microsoft.com/office/drawing/2014/main" val="433816960"/>
                    </a:ext>
                  </a:extLst>
                </a:gridCol>
                <a:gridCol w="1974166">
                  <a:extLst>
                    <a:ext uri="{9D8B030D-6E8A-4147-A177-3AD203B41FA5}">
                      <a16:colId xmlns:a16="http://schemas.microsoft.com/office/drawing/2014/main" val="2488413489"/>
                    </a:ext>
                  </a:extLst>
                </a:gridCol>
              </a:tblGrid>
              <a:tr h="259397">
                <a:tc gridSpan="3">
                  <a:txBody>
                    <a:bodyPr/>
                    <a:lstStyle/>
                    <a:p>
                      <a:pPr algn="ctr"/>
                      <a:r>
                        <a:rPr lang="en-US" sz="2400" dirty="0"/>
                        <a:t>Proficiency Levels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6792601"/>
                  </a:ext>
                </a:extLst>
              </a:tr>
              <a:tr h="370840">
                <a:tc>
                  <a:txBody>
                    <a:bodyPr/>
                    <a:lstStyle/>
                    <a:p>
                      <a:pPr algn="ctr"/>
                      <a:r>
                        <a:rPr lang="en-US" sz="2400" dirty="0"/>
                        <a:t>Low</a:t>
                      </a:r>
                    </a:p>
                  </a:txBody>
                  <a:tcPr/>
                </a:tc>
                <a:tc>
                  <a:txBody>
                    <a:bodyPr/>
                    <a:lstStyle/>
                    <a:p>
                      <a:pPr algn="ctr"/>
                      <a:r>
                        <a:rPr lang="en-US" sz="2400" dirty="0"/>
                        <a:t>Mid</a:t>
                      </a:r>
                    </a:p>
                  </a:txBody>
                  <a:tcPr/>
                </a:tc>
                <a:tc>
                  <a:txBody>
                    <a:bodyPr/>
                    <a:lstStyle/>
                    <a:p>
                      <a:pPr algn="ctr"/>
                      <a:r>
                        <a:rPr lang="en-US" sz="2400" dirty="0"/>
                        <a:t>High</a:t>
                      </a:r>
                    </a:p>
                  </a:txBody>
                  <a:tcPr/>
                </a:tc>
                <a:extLst>
                  <a:ext uri="{0D108BD9-81ED-4DB2-BD59-A6C34878D82A}">
                    <a16:rowId xmlns:a16="http://schemas.microsoft.com/office/drawing/2014/main" val="1112875950"/>
                  </a:ext>
                </a:extLst>
              </a:tr>
              <a:tr h="370840">
                <a:tc>
                  <a:txBody>
                    <a:bodyPr/>
                    <a:lstStyle/>
                    <a:p>
                      <a:pPr algn="ctr"/>
                      <a:r>
                        <a:rPr lang="en-US" sz="2400" dirty="0"/>
                        <a:t>0-225</a:t>
                      </a:r>
                    </a:p>
                  </a:txBody>
                  <a:tcPr/>
                </a:tc>
                <a:tc>
                  <a:txBody>
                    <a:bodyPr/>
                    <a:lstStyle/>
                    <a:p>
                      <a:pPr algn="ctr"/>
                      <a:r>
                        <a:rPr lang="en-US" sz="2400" dirty="0"/>
                        <a:t>226-275</a:t>
                      </a:r>
                    </a:p>
                  </a:txBody>
                  <a:tcPr/>
                </a:tc>
                <a:tc>
                  <a:txBody>
                    <a:bodyPr/>
                    <a:lstStyle/>
                    <a:p>
                      <a:pPr algn="ctr"/>
                      <a:r>
                        <a:rPr lang="en-US" sz="2400" dirty="0"/>
                        <a:t>276-500</a:t>
                      </a:r>
                    </a:p>
                  </a:txBody>
                  <a:tcPr/>
                </a:tc>
                <a:extLst>
                  <a:ext uri="{0D108BD9-81ED-4DB2-BD59-A6C34878D82A}">
                    <a16:rowId xmlns:a16="http://schemas.microsoft.com/office/drawing/2014/main" val="3328299168"/>
                  </a:ext>
                </a:extLst>
              </a:tr>
            </a:tbl>
          </a:graphicData>
        </a:graphic>
      </p:graphicFrame>
    </p:spTree>
    <p:extLst>
      <p:ext uri="{BB962C8B-B14F-4D97-AF65-F5344CB8AC3E}">
        <p14:creationId xmlns:p14="http://schemas.microsoft.com/office/powerpoint/2010/main" val="3346798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5D3E-85F0-CE02-9A35-B16444A37F3C}"/>
              </a:ext>
            </a:extLst>
          </p:cNvPr>
          <p:cNvSpPr>
            <a:spLocks noGrp="1"/>
          </p:cNvSpPr>
          <p:nvPr>
            <p:ph type="title"/>
          </p:nvPr>
        </p:nvSpPr>
        <p:spPr/>
        <p:txBody>
          <a:bodyPr/>
          <a:lstStyle/>
          <a:p>
            <a:r>
              <a:rPr lang="en-US" dirty="0"/>
              <a:t>Variables</a:t>
            </a:r>
          </a:p>
        </p:txBody>
      </p:sp>
      <p:sp>
        <p:nvSpPr>
          <p:cNvPr id="3" name="Content Placeholder 2">
            <a:extLst>
              <a:ext uri="{FF2B5EF4-FFF2-40B4-BE49-F238E27FC236}">
                <a16:creationId xmlns:a16="http://schemas.microsoft.com/office/drawing/2014/main" id="{289C67FC-BA84-4C47-B5CF-9F2D884DE424}"/>
              </a:ext>
            </a:extLst>
          </p:cNvPr>
          <p:cNvSpPr>
            <a:spLocks noGrp="1"/>
          </p:cNvSpPr>
          <p:nvPr>
            <p:ph idx="1"/>
          </p:nvPr>
        </p:nvSpPr>
        <p:spPr>
          <a:xfrm>
            <a:off x="277602" y="2638043"/>
            <a:ext cx="4814903" cy="3101983"/>
          </a:xfrm>
        </p:spPr>
        <p:txBody>
          <a:bodyPr>
            <a:noAutofit/>
          </a:bodyPr>
          <a:lstStyle/>
          <a:p>
            <a:pPr marL="0" indent="0" algn="ctr">
              <a:buNone/>
            </a:pPr>
            <a:r>
              <a:rPr lang="en-US" sz="2400" b="1" dirty="0">
                <a:effectLst/>
                <a:latin typeface="Times New Roman" panose="02020603050405020304" pitchFamily="18" charset="0"/>
              </a:rPr>
              <a:t>Predictors</a:t>
            </a:r>
          </a:p>
          <a:p>
            <a:pPr marL="457200" indent="-457200">
              <a:buFont typeface="+mj-lt"/>
              <a:buAutoNum type="arabicPeriod"/>
            </a:pPr>
            <a:r>
              <a:rPr lang="en-US" sz="2400" dirty="0">
                <a:effectLst/>
                <a:latin typeface="Times New Roman" panose="02020603050405020304" pitchFamily="18" charset="0"/>
              </a:rPr>
              <a:t>Demographic characteristics</a:t>
            </a:r>
          </a:p>
          <a:p>
            <a:pPr marL="457200" indent="-457200">
              <a:buFont typeface="+mj-lt"/>
              <a:buAutoNum type="arabicPeriod"/>
            </a:pPr>
            <a:r>
              <a:rPr lang="en-US" sz="2400" dirty="0">
                <a:effectLst/>
                <a:latin typeface="Times New Roman" panose="02020603050405020304" pitchFamily="18" charset="0"/>
              </a:rPr>
              <a:t>Educational characteristics</a:t>
            </a:r>
          </a:p>
          <a:p>
            <a:pPr marL="457200" indent="-457200">
              <a:buFont typeface="+mj-lt"/>
              <a:buAutoNum type="arabicPeriod"/>
            </a:pPr>
            <a:r>
              <a:rPr lang="en-US" sz="2400" dirty="0">
                <a:effectLst/>
                <a:latin typeface="Times New Roman" panose="02020603050405020304" pitchFamily="18" charset="0"/>
              </a:rPr>
              <a:t>Employment characteristics</a:t>
            </a:r>
          </a:p>
          <a:p>
            <a:pPr marL="457200" indent="-457200">
              <a:buFont typeface="+mj-lt"/>
              <a:buAutoNum type="arabicPeriod"/>
            </a:pPr>
            <a:r>
              <a:rPr lang="en-US" sz="2400" dirty="0">
                <a:effectLst/>
                <a:latin typeface="Times New Roman" panose="02020603050405020304" pitchFamily="18" charset="0"/>
              </a:rPr>
              <a:t>Health characteristics, and </a:t>
            </a:r>
          </a:p>
          <a:p>
            <a:pPr marL="457200" indent="-457200">
              <a:buFont typeface="+mj-lt"/>
              <a:buAutoNum type="arabicPeriod"/>
            </a:pPr>
            <a:r>
              <a:rPr lang="en-US" sz="2400" dirty="0">
                <a:effectLst/>
                <a:latin typeface="Times New Roman" panose="02020603050405020304" pitchFamily="18" charset="0"/>
              </a:rPr>
              <a:t>Social outcome characteristics</a:t>
            </a:r>
          </a:p>
          <a:p>
            <a:endParaRPr lang="en-US" sz="2400" dirty="0">
              <a:latin typeface="Times New Roman" panose="02020603050405020304" pitchFamily="18" charset="0"/>
            </a:endParaRPr>
          </a:p>
        </p:txBody>
      </p:sp>
      <p:graphicFrame>
        <p:nvGraphicFramePr>
          <p:cNvPr id="4" name="Table 5">
            <a:extLst>
              <a:ext uri="{FF2B5EF4-FFF2-40B4-BE49-F238E27FC236}">
                <a16:creationId xmlns:a16="http://schemas.microsoft.com/office/drawing/2014/main" id="{C39CC2DB-9E98-02CE-E3BC-65E4C739B4BC}"/>
              </a:ext>
            </a:extLst>
          </p:cNvPr>
          <p:cNvGraphicFramePr>
            <a:graphicFrameLocks noGrp="1"/>
          </p:cNvGraphicFramePr>
          <p:nvPr/>
        </p:nvGraphicFramePr>
        <p:xfrm>
          <a:off x="6935370" y="3320354"/>
          <a:ext cx="5119704" cy="1737360"/>
        </p:xfrm>
        <a:graphic>
          <a:graphicData uri="http://schemas.openxmlformats.org/drawingml/2006/table">
            <a:tbl>
              <a:tblPr firstRow="1" bandRow="1">
                <a:tableStyleId>{5C22544A-7EE6-4342-B048-85BDC9FD1C3A}</a:tableStyleId>
              </a:tblPr>
              <a:tblGrid>
                <a:gridCol w="1706568">
                  <a:extLst>
                    <a:ext uri="{9D8B030D-6E8A-4147-A177-3AD203B41FA5}">
                      <a16:colId xmlns:a16="http://schemas.microsoft.com/office/drawing/2014/main" val="1852392887"/>
                    </a:ext>
                  </a:extLst>
                </a:gridCol>
                <a:gridCol w="1706568">
                  <a:extLst>
                    <a:ext uri="{9D8B030D-6E8A-4147-A177-3AD203B41FA5}">
                      <a16:colId xmlns:a16="http://schemas.microsoft.com/office/drawing/2014/main" val="433816960"/>
                    </a:ext>
                  </a:extLst>
                </a:gridCol>
                <a:gridCol w="1706568">
                  <a:extLst>
                    <a:ext uri="{9D8B030D-6E8A-4147-A177-3AD203B41FA5}">
                      <a16:colId xmlns:a16="http://schemas.microsoft.com/office/drawing/2014/main" val="2488413489"/>
                    </a:ext>
                  </a:extLst>
                </a:gridCol>
              </a:tblGrid>
              <a:tr h="370840">
                <a:tc gridSpan="3">
                  <a:txBody>
                    <a:bodyPr/>
                    <a:lstStyle/>
                    <a:p>
                      <a:pPr algn="ctr"/>
                      <a:r>
                        <a:rPr lang="en-US" sz="2400" dirty="0">
                          <a:solidFill>
                            <a:schemeClr val="tx1"/>
                          </a:solidFill>
                        </a:rPr>
                        <a:t>Outcomes</a:t>
                      </a:r>
                    </a:p>
                    <a:p>
                      <a:pPr algn="ctr"/>
                      <a:r>
                        <a:rPr lang="en-US" sz="2400" dirty="0"/>
                        <a:t>Proficiency Levels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6792601"/>
                  </a:ext>
                </a:extLst>
              </a:tr>
              <a:tr h="370840">
                <a:tc>
                  <a:txBody>
                    <a:bodyPr/>
                    <a:lstStyle/>
                    <a:p>
                      <a:pPr algn="ctr"/>
                      <a:r>
                        <a:rPr lang="en-US" sz="2400" dirty="0"/>
                        <a:t>Low</a:t>
                      </a:r>
                    </a:p>
                  </a:txBody>
                  <a:tcPr/>
                </a:tc>
                <a:tc>
                  <a:txBody>
                    <a:bodyPr/>
                    <a:lstStyle/>
                    <a:p>
                      <a:pPr algn="ctr"/>
                      <a:r>
                        <a:rPr lang="en-US" sz="2400" dirty="0"/>
                        <a:t>Mid</a:t>
                      </a:r>
                    </a:p>
                  </a:txBody>
                  <a:tcPr/>
                </a:tc>
                <a:tc>
                  <a:txBody>
                    <a:bodyPr/>
                    <a:lstStyle/>
                    <a:p>
                      <a:pPr algn="ctr"/>
                      <a:r>
                        <a:rPr lang="en-US" sz="2400" dirty="0"/>
                        <a:t>High</a:t>
                      </a:r>
                    </a:p>
                  </a:txBody>
                  <a:tcPr/>
                </a:tc>
                <a:extLst>
                  <a:ext uri="{0D108BD9-81ED-4DB2-BD59-A6C34878D82A}">
                    <a16:rowId xmlns:a16="http://schemas.microsoft.com/office/drawing/2014/main" val="1112875950"/>
                  </a:ext>
                </a:extLst>
              </a:tr>
              <a:tr h="370840">
                <a:tc>
                  <a:txBody>
                    <a:bodyPr/>
                    <a:lstStyle/>
                    <a:p>
                      <a:pPr algn="ctr"/>
                      <a:r>
                        <a:rPr lang="en-US" sz="2400" dirty="0"/>
                        <a:t>0-225</a:t>
                      </a:r>
                    </a:p>
                  </a:txBody>
                  <a:tcPr/>
                </a:tc>
                <a:tc>
                  <a:txBody>
                    <a:bodyPr/>
                    <a:lstStyle/>
                    <a:p>
                      <a:pPr algn="ctr"/>
                      <a:r>
                        <a:rPr lang="en-US" sz="2400" dirty="0"/>
                        <a:t>226-275</a:t>
                      </a:r>
                    </a:p>
                  </a:txBody>
                  <a:tcPr/>
                </a:tc>
                <a:tc>
                  <a:txBody>
                    <a:bodyPr/>
                    <a:lstStyle/>
                    <a:p>
                      <a:pPr algn="ctr"/>
                      <a:r>
                        <a:rPr lang="en-US" sz="2400" dirty="0"/>
                        <a:t>276-500</a:t>
                      </a:r>
                    </a:p>
                  </a:txBody>
                  <a:tcPr/>
                </a:tc>
                <a:extLst>
                  <a:ext uri="{0D108BD9-81ED-4DB2-BD59-A6C34878D82A}">
                    <a16:rowId xmlns:a16="http://schemas.microsoft.com/office/drawing/2014/main" val="3328299168"/>
                  </a:ext>
                </a:extLst>
              </a:tr>
            </a:tbl>
          </a:graphicData>
        </a:graphic>
      </p:graphicFrame>
      <p:cxnSp>
        <p:nvCxnSpPr>
          <p:cNvPr id="6" name="Straight Arrow Connector 5">
            <a:extLst>
              <a:ext uri="{FF2B5EF4-FFF2-40B4-BE49-F238E27FC236}">
                <a16:creationId xmlns:a16="http://schemas.microsoft.com/office/drawing/2014/main" id="{55139E88-3E80-3177-8A88-E77D87D2836E}"/>
              </a:ext>
            </a:extLst>
          </p:cNvPr>
          <p:cNvCxnSpPr>
            <a:stCxn id="3" idx="3"/>
            <a:endCxn id="4" idx="1"/>
          </p:cNvCxnSpPr>
          <p:nvPr/>
        </p:nvCxnSpPr>
        <p:spPr>
          <a:xfrm flipV="1">
            <a:off x="5092505" y="4189034"/>
            <a:ext cx="1842865" cy="1"/>
          </a:xfrm>
          <a:prstGeom prst="straightConnector1">
            <a:avLst/>
          </a:prstGeom>
          <a:ln w="889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B5AB9B2-1042-B321-48A3-95D7C62948EA}"/>
              </a:ext>
            </a:extLst>
          </p:cNvPr>
          <p:cNvSpPr txBox="1"/>
          <p:nvPr/>
        </p:nvSpPr>
        <p:spPr>
          <a:xfrm>
            <a:off x="2004749" y="5893308"/>
            <a:ext cx="887528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41414"/>
                </a:solidFill>
                <a:effectLst/>
                <a:uLnTx/>
                <a:uFillTx/>
                <a:latin typeface="Times New Roman" panose="02020603050405020304" pitchFamily="18" charset="0"/>
                <a:ea typeface="+mn-ea"/>
                <a:cs typeface="Times New Roman" panose="02020603050405020304" pitchFamily="18" charset="0"/>
              </a:rPr>
              <a:t>Survey-weighted bivariate significance test (STATA ver17) – </a:t>
            </a:r>
            <a:r>
              <a:rPr kumimoji="0" lang="en-US" sz="2400" b="0" i="1" u="none" strike="noStrike" kern="1200" cap="none" spc="0" normalizeH="0" baseline="0" noProof="0" dirty="0" err="1">
                <a:ln>
                  <a:noFill/>
                </a:ln>
                <a:solidFill>
                  <a:srgbClr val="141414"/>
                </a:solidFill>
                <a:effectLst/>
                <a:uLnTx/>
                <a:uFillTx/>
                <a:latin typeface="Times New Roman" panose="02020603050405020304" pitchFamily="18" charset="0"/>
                <a:ea typeface="+mn-ea"/>
                <a:cs typeface="Times New Roman" panose="02020603050405020304" pitchFamily="18" charset="0"/>
              </a:rPr>
              <a:t>repest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6562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AIR 2021 Dark">
  <a:themeElements>
    <a:clrScheme name="GMMB-SwapCement for Light Sage">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IR-PPT-Widescreen-LightAndDark-050321-ed.potx" id="{5BB15464-3850-4375-AFF6-209A39D444C4}" vid="{3A8D7738-196B-4075-8DBF-0EEA581E8D4B}"/>
    </a:ext>
  </a:extLst>
</a:theme>
</file>

<file path=ppt/theme/theme2.xml><?xml version="1.0" encoding="utf-8"?>
<a:theme xmlns:a="http://schemas.openxmlformats.org/drawingml/2006/main" name="AIR 2021-Light">
  <a:themeElements>
    <a:clrScheme name="GMMB-SwapCement for Light Sage">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IR-PPT-Widescreen-LightAndDark-050321-ed.potx" id="{5BB15464-3850-4375-AFF6-209A39D444C4}" vid="{B8810A3F-12B6-41A0-A667-593BEF48D8EA}"/>
    </a:ext>
  </a:ext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4.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3c8d6406-deae-4a0d-a95e-fe53ed4a1ace">
      <Terms xmlns="http://schemas.microsoft.com/office/infopath/2007/PartnerControls">
        <TermInfo xmlns="http://schemas.microsoft.com/office/infopath/2007/PartnerControls">
          <TermName xmlns="http://schemas.microsoft.com/office/infopath/2007/PartnerControls">Add appropriate tags for accessibility</TermName>
          <TermId xmlns="http://schemas.microsoft.com/office/infopath/2007/PartnerControls">00000000-0000-0000-0000-000000000000</TermId>
        </TermInfo>
      </Terms>
    </TaxKeywordTaxHTField>
    <TaxCatchAll xmlns="3c8d6406-deae-4a0d-a95e-fe53ed4a1ace">
      <Value>1327</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02FE0A892F7A4E873E430CECCB90B2" ma:contentTypeVersion="16" ma:contentTypeDescription="Create a new document." ma:contentTypeScope="" ma:versionID="33a2f0e970c1f1f7284791e5b3d05a95">
  <xsd:schema xmlns:xsd="http://www.w3.org/2001/XMLSchema" xmlns:xs="http://www.w3.org/2001/XMLSchema" xmlns:p="http://schemas.microsoft.com/office/2006/metadata/properties" xmlns:ns2="3c8d6406-deae-4a0d-a95e-fe53ed4a1ace" xmlns:ns3="60b788f9-dbc8-42fd-99f2-081ed83a52df" targetNamespace="http://schemas.microsoft.com/office/2006/metadata/properties" ma:root="true" ma:fieldsID="e07e471011a738a4f6465600afdf4a31" ns2:_="" ns3:_="">
    <xsd:import namespace="3c8d6406-deae-4a0d-a95e-fe53ed4a1ace"/>
    <xsd:import namespace="60b788f9-dbc8-42fd-99f2-081ed83a52df"/>
    <xsd:element name="properties">
      <xsd:complexType>
        <xsd:sequence>
          <xsd:element name="documentManagement">
            <xsd:complexType>
              <xsd:all>
                <xsd:element ref="ns2:TaxKeywordTaxHTField" minOccurs="0"/>
                <xsd:element ref="ns2:TaxCatchAll" minOccurs="0"/>
                <xsd:element ref="ns3:MediaServiceMetadata" minOccurs="0"/>
                <xsd:element ref="ns3:MediaServiceFastMetadata" minOccurs="0"/>
                <xsd:element ref="ns3:MediaServiceDateTaken" minOccurs="0"/>
                <xsd:element ref="ns3:MediaServiceAutoTags" minOccurs="0"/>
                <xsd:element ref="ns3:MediaServiceOCR"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8d6406-deae-4a0d-a95e-fe53ed4a1ace" elementFormDefault="qualified">
    <xsd:import namespace="http://schemas.microsoft.com/office/2006/documentManagement/types"/>
    <xsd:import namespace="http://schemas.microsoft.com/office/infopath/2007/PartnerControls"/>
    <xsd:element name="TaxKeywordTaxHTField" ma:index="5" nillable="true" ma:taxonomy="true" ma:internalName="TaxKeywordTaxHTField" ma:taxonomyFieldName="TaxKeyword" ma:displayName="Enterprise Keywords" ma:fieldId="{23f27201-bee3-471e-b2e7-b64fd8b7ca38}" ma:taxonomyMulti="true" ma:sspId="b31da6f4-e52d-49d7-b108-9c7783d77463" ma:termSetId="00000000-0000-0000-0000-000000000000" ma:anchorId="00000000-0000-0000-0000-000000000000" ma:open="true" ma:isKeyword="true">
      <xsd:complexType>
        <xsd:sequence>
          <xsd:element ref="pc:Terms" minOccurs="0" maxOccurs="1"/>
        </xsd:sequence>
      </xsd:complexType>
    </xsd:element>
    <xsd:element name="TaxCatchAll" ma:index="6" nillable="true" ma:displayName="Taxonomy Catch All Column" ma:hidden="true" ma:list="{e73a1ff6-86fb-473b-a6f0-b1e373db686c}" ma:internalName="TaxCatchAll" ma:showField="CatchAllData" ma:web="3c8d6406-deae-4a0d-a95e-fe53ed4a1ac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b788f9-dbc8-42fd-99f2-081ed83a52d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EAC94F-0CB7-47E2-B1CC-A0F105248E94}">
  <ds:schemaRefs>
    <ds:schemaRef ds:uri="60b788f9-dbc8-42fd-99f2-081ed83a52df"/>
    <ds:schemaRef ds:uri="http://schemas.openxmlformats.org/package/2006/metadata/core-properties"/>
    <ds:schemaRef ds:uri="http://schemas.microsoft.com/office/2006/documentManagement/types"/>
    <ds:schemaRef ds:uri="http://purl.org/dc/terms/"/>
    <ds:schemaRef ds:uri="http://www.w3.org/XML/1998/namespace"/>
    <ds:schemaRef ds:uri="http://schemas.microsoft.com/office/infopath/2007/PartnerControls"/>
    <ds:schemaRef ds:uri="http://purl.org/dc/dcmitype/"/>
    <ds:schemaRef ds:uri="3c8d6406-deae-4a0d-a95e-fe53ed4a1ace"/>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3.xml><?xml version="1.0" encoding="utf-8"?>
<ds:datastoreItem xmlns:ds="http://schemas.openxmlformats.org/officeDocument/2006/customXml" ds:itemID="{F7723322-C319-47EC-802A-30901423C8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8d6406-deae-4a0d-a95e-fe53ed4a1ace"/>
    <ds:schemaRef ds:uri="60b788f9-dbc8-42fd-99f2-081ed83a52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AIR-PPT-Widescreen-Light-Dark-Final-050421</Template>
  <TotalTime>623</TotalTime>
  <Words>1795</Words>
  <Application>Microsoft Office PowerPoint</Application>
  <PresentationFormat>Widescreen</PresentationFormat>
  <Paragraphs>182</Paragraphs>
  <Slides>17</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Arial Narrow</vt:lpstr>
      <vt:lpstr>Calibri</vt:lpstr>
      <vt:lpstr>Calibri (headings)</vt:lpstr>
      <vt:lpstr>Gill Sans MT</vt:lpstr>
      <vt:lpstr>Times New Roman</vt:lpstr>
      <vt:lpstr>Wingdings</vt:lpstr>
      <vt:lpstr>AIR 2021 Dark</vt:lpstr>
      <vt:lpstr>AIR 2021-Light</vt:lpstr>
      <vt:lpstr>Parcel</vt:lpstr>
      <vt:lpstr> A First Look: Examining Information Processing Skill Proficiencies Among Black Adults in the U.S. Using the PIAAC Data</vt:lpstr>
      <vt:lpstr>Virtual Meeting/Conference Recording Notice</vt:lpstr>
      <vt:lpstr>For technical and content-related assistance:</vt:lpstr>
      <vt:lpstr>A First Look: Examining Information Processing Skill Proficiencies Among Black Adults in the U.S. Using the PIAAC Data</vt:lpstr>
      <vt:lpstr>PIAAC Webinar Examining Skill Proficiencies Among Black Adults in the U.S. </vt:lpstr>
      <vt:lpstr>Research Context</vt:lpstr>
      <vt:lpstr>Research purpose &amp; Question</vt:lpstr>
      <vt:lpstr>Methods &amp; Data </vt:lpstr>
      <vt:lpstr>Variables</vt:lpstr>
      <vt:lpstr>Key Results</vt:lpstr>
      <vt:lpstr>Key Results</vt:lpstr>
      <vt:lpstr>Limitations</vt:lpstr>
      <vt:lpstr>Suggestions for Policy</vt:lpstr>
      <vt:lpstr>Suggestions for Practice</vt:lpstr>
      <vt:lpstr>Suggestions for Future Research</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subject/>
  <dc:creator>Frank</dc:creator>
  <cp:keywords>Add appropriate tags for accessibility</cp:keywords>
  <cp:lastModifiedBy>Lesniak, Alexandra</cp:lastModifiedBy>
  <cp:revision>32</cp:revision>
  <cp:lastPrinted>2017-10-19T00:36:21Z</cp:lastPrinted>
  <dcterms:created xsi:type="dcterms:W3CDTF">2021-05-19T15:21:59Z</dcterms:created>
  <dcterms:modified xsi:type="dcterms:W3CDTF">2023-04-20T15:17:08Z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0x0101002602FE0A892F7A4E873E430CECCB90B2</vt:lpwstr>
  </property>
  <property fmtid="{D5CDD505-2E9C-101B-9397-08002B2CF9AE}" pid="4" name="TaxKeyword">
    <vt:lpwstr>403;#Add appropriate tags for accessibility|eab204ad-ef36-4d01-a7c0-674086fd960c</vt:lpwstr>
  </property>
</Properties>
</file>