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823" r:id="rId4"/>
    <p:sldMasterId id="2147484030" r:id="rId5"/>
  </p:sldMasterIdLst>
  <p:notesMasterIdLst>
    <p:notesMasterId r:id="rId12"/>
  </p:notesMasterIdLst>
  <p:handoutMasterIdLst>
    <p:handoutMasterId r:id="rId13"/>
  </p:handoutMasterIdLst>
  <p:sldIdLst>
    <p:sldId id="475" r:id="rId6"/>
    <p:sldId id="485" r:id="rId7"/>
    <p:sldId id="486" r:id="rId8"/>
    <p:sldId id="502" r:id="rId9"/>
    <p:sldId id="503" r:id="rId10"/>
    <p:sldId id="500"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IR 2021 Dark" id="{C88D72DA-A369-4A06-BDE6-35A09B087481}">
          <p14:sldIdLst>
            <p14:sldId id="475"/>
            <p14:sldId id="485"/>
            <p14:sldId id="486"/>
            <p14:sldId id="502"/>
            <p14:sldId id="503"/>
            <p14:sldId id="500"/>
          </p14:sldIdLst>
        </p14:section>
      </p14:sectionLst>
    </p:ext>
    <p:ext uri="{EFAFB233-063F-42B5-8137-9DF3F51BA10A}">
      <p15:sldGuideLst xmlns:p15="http://schemas.microsoft.com/office/powerpoint/2012/main">
        <p15:guide id="1" orient="horz" pos="821" userDrawn="1">
          <p15:clr>
            <a:srgbClr val="A4A3A4"/>
          </p15:clr>
        </p15:guide>
        <p15:guide id="2" pos="288" userDrawn="1">
          <p15:clr>
            <a:srgbClr val="A4A3A4"/>
          </p15:clr>
        </p15:guide>
        <p15:guide id="3" orient="horz" pos="91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638D30D-9566-286F-D1BF-C8485496997B}" name="Soroui, Jaleh" initials="SJ" userId="S::jsoroui@air.org::6aacfd43-6615-44e6-bea5-21a2f8afa53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Microsoft Office User" initials="Office [7]" lastIdx="1" clrIdx="6"/>
  <p:cmAuthor id="1" name="Jehle, Angela" initials="JA" lastIdx="6" clrIdx="0">
    <p:extLst>
      <p:ext uri="{19B8F6BF-5375-455C-9EA6-DF929625EA0E}">
        <p15:presenceInfo xmlns:p15="http://schemas.microsoft.com/office/powerpoint/2012/main" userId="S-1-5-21-1472932569-214068005-926709054-8506" providerId="AD"/>
      </p:ext>
    </p:extLst>
  </p:cmAuthor>
  <p:cmAuthor id="8" name="Microsoft Office User" initials="Office [6]" lastIdx="1" clrIdx="7"/>
  <p:cmAuthor id="2" name="Linda K. Reed" initials="lkr" lastIdx="116" clrIdx="1">
    <p:extLst>
      <p:ext uri="{19B8F6BF-5375-455C-9EA6-DF929625EA0E}">
        <p15:presenceInfo xmlns:p15="http://schemas.microsoft.com/office/powerpoint/2012/main" userId="Linda K. Reed" providerId="None"/>
      </p:ext>
    </p:extLst>
  </p:cmAuthor>
  <p:cmAuthor id="9" name="Soroui, Jaleh" initials="SJ" lastIdx="4" clrIdx="8">
    <p:extLst>
      <p:ext uri="{19B8F6BF-5375-455C-9EA6-DF929625EA0E}">
        <p15:presenceInfo xmlns:p15="http://schemas.microsoft.com/office/powerpoint/2012/main" userId="S::jsoroui@air.org::6aacfd43-6615-44e6-bea5-21a2f8afa536" providerId="AD"/>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10" name="Lesniak, Alexandra" initials="LA" lastIdx="1" clrIdx="9">
    <p:extLst>
      <p:ext uri="{19B8F6BF-5375-455C-9EA6-DF929625EA0E}">
        <p15:presenceInfo xmlns:p15="http://schemas.microsoft.com/office/powerpoint/2012/main" userId="S::alesniak@air.org::4bf8e151-1afc-4ebd-9356-a9fbe90743f3" providerId="AD"/>
      </p:ext>
    </p:extLst>
  </p:cmAuthor>
  <p:cmAuthor id="4" name="Note" initials="Note" lastIdx="12" clrIdx="3">
    <p:extLst>
      <p:ext uri="{19B8F6BF-5375-455C-9EA6-DF929625EA0E}">
        <p15:presenceInfo xmlns:p15="http://schemas.microsoft.com/office/powerpoint/2012/main" userId="Note" providerId="None"/>
      </p:ext>
    </p:extLst>
  </p:cmAuthor>
  <p:cmAuthor id="5" name="Jehle, Angela" initials="JA [2]" lastIdx="68" clrIdx="4">
    <p:extLst>
      <p:ext uri="{19B8F6BF-5375-455C-9EA6-DF929625EA0E}">
        <p15:presenceInfo xmlns:p15="http://schemas.microsoft.com/office/powerpoint/2012/main" userId="S::ajehle@air.org::1e247570-42be-4474-860a-7a431184c2df" providerId="AD"/>
      </p:ext>
    </p:extLst>
  </p:cmAuthor>
  <p:cmAuthor id="6" name="Microsoft Office User" initials="Office [2]" lastIdx="1" clrIdx="5"/>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BFBFBF"/>
    <a:srgbClr val="F3FBFE"/>
    <a:srgbClr val="FFFFFF"/>
    <a:srgbClr val="D1EEFC"/>
    <a:srgbClr val="000000"/>
    <a:srgbClr val="4485AA"/>
    <a:srgbClr val="B9BBBE"/>
    <a:srgbClr val="FFFF00"/>
    <a:srgbClr val="505A08"/>
    <a:srgbClr val="DEDE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77794B7-0F68-450A-8CF4-2D9CDB5CE098}">
  <a:tblStyle styleId="{577794B7-0F68-450A-8CF4-2D9CDB5CE098}" styleName="_AIR 2021">
    <a:wholeTbl>
      <a:tcTxStyle>
        <a:fontRef idx="minor">
          <a:schemeClr val="tx2"/>
        </a:fontRef>
        <a:schemeClr val="tx2"/>
      </a:tcTxStyle>
      <a:tcStyle>
        <a:tcBdr>
          <a:left>
            <a:ln>
              <a:noFill/>
            </a:ln>
          </a:left>
          <a:right>
            <a:ln>
              <a:noFill/>
            </a:ln>
          </a:right>
          <a:top>
            <a:ln>
              <a:noFill/>
            </a:ln>
          </a:top>
          <a:bottom>
            <a:ln w="9585" cmpd="sng">
              <a:solidFill>
                <a:schemeClr val="accent3"/>
              </a:solidFill>
            </a:ln>
          </a:bottom>
          <a:insideH>
            <a:ln w="9585" cmpd="sng">
              <a:solidFill>
                <a:schemeClr val="accent6"/>
              </a:solidFill>
            </a:ln>
          </a:insideH>
          <a:insideV>
            <a:ln w="9585" cmpd="sng">
              <a:solidFill>
                <a:schemeClr val="accent6"/>
              </a:solidFill>
            </a:ln>
          </a:insideV>
        </a:tcBdr>
        <a:fill>
          <a:noFill/>
        </a:fill>
      </a:tcStyle>
    </a:wholeTbl>
    <a:band1H>
      <a:tcStyle>
        <a:tcBdr/>
      </a:tcStyle>
    </a:band1H>
    <a:band2H>
      <a:tcStyle>
        <a:tcBdr/>
        <a:fill>
          <a:solidFill>
            <a:schemeClr val="bg2">
              <a:alpha val="25000"/>
            </a:schemeClr>
          </a:solidFill>
        </a:fill>
      </a:tcStyle>
    </a:band2H>
    <a:firstRow>
      <a:tcTxStyle b="on">
        <a:fontRef idx="minor">
          <a:prstClr val="white"/>
        </a:fontRef>
        <a:prstClr val="white"/>
      </a:tcTxStyle>
      <a:tcStyle>
        <a:tcBdr>
          <a:bottom>
            <a:ln w="58000" cmpd="sng">
              <a:solidFill>
                <a:schemeClr val="accent2"/>
              </a:solidFill>
            </a:ln>
          </a:bottom>
          <a:insideH>
            <a:ln>
              <a:noFill/>
            </a:ln>
          </a:insideH>
          <a:insideV>
            <a:ln w="9525" cmpd="sng">
              <a:solidFill>
                <a:prstClr val="white"/>
              </a:solid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82662" autoAdjust="0"/>
  </p:normalViewPr>
  <p:slideViewPr>
    <p:cSldViewPr snapToGrid="0">
      <p:cViewPr varScale="1">
        <p:scale>
          <a:sx n="64" d="100"/>
          <a:sy n="64" d="100"/>
        </p:scale>
        <p:origin x="748" y="48"/>
      </p:cViewPr>
      <p:guideLst>
        <p:guide orient="horz" pos="821"/>
        <p:guide pos="288"/>
        <p:guide orient="horz" pos="912"/>
      </p:guideLst>
    </p:cSldViewPr>
  </p:slideViewPr>
  <p:outlineViewPr>
    <p:cViewPr>
      <p:scale>
        <a:sx n="33" d="100"/>
        <a:sy n="33" d="100"/>
      </p:scale>
      <p:origin x="0" y="-3147"/>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1377"/>
    </p:cViewPr>
  </p:sorterViewPr>
  <p:notesViewPr>
    <p:cSldViewPr snapToGrid="0">
      <p:cViewPr>
        <p:scale>
          <a:sx n="66" d="100"/>
          <a:sy n="66" d="100"/>
        </p:scale>
        <p:origin x="3339" y="4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5.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D0940A39-6E2A-47F1-B1DE-3C5EF13B16C0}"/>
              </a:ext>
            </a:extLst>
          </p:cNvPr>
          <p:cNvSpPr>
            <a:spLocks noGrp="1"/>
          </p:cNvSpPr>
          <p:nvPr>
            <p:ph type="ftr" sz="quarter" idx="2"/>
          </p:nvPr>
        </p:nvSpPr>
        <p:spPr>
          <a:xfrm>
            <a:off x="4" y="8772593"/>
            <a:ext cx="4151082" cy="248124"/>
          </a:xfrm>
          <a:prstGeom prst="rect">
            <a:avLst/>
          </a:prstGeom>
        </p:spPr>
        <p:txBody>
          <a:bodyPr vert="horz" lIns="93324" tIns="46662" rIns="93324" bIns="46662" rtlCol="0" anchor="b" anchorCtr="0">
            <a:spAutoFit/>
          </a:bodyPr>
          <a:lstStyle>
            <a:lvl1pPr algn="l">
              <a:defRPr sz="1000">
                <a:latin typeface="Calibri"/>
              </a:defRPr>
            </a:lvl1pPr>
          </a:lstStyle>
          <a:p>
            <a:endParaRPr lang="en-US" dirty="0"/>
          </a:p>
        </p:txBody>
      </p:sp>
      <p:sp>
        <p:nvSpPr>
          <p:cNvPr id="7" name="Date Placeholder 8">
            <a:extLst>
              <a:ext uri="{FF2B5EF4-FFF2-40B4-BE49-F238E27FC236}">
                <a16:creationId xmlns:a16="http://schemas.microsoft.com/office/drawing/2014/main" id="{FB99857B-69BF-4D95-B8FE-D0E61886A0CA}"/>
              </a:ext>
            </a:extLst>
          </p:cNvPr>
          <p:cNvSpPr>
            <a:spLocks noGrp="1"/>
          </p:cNvSpPr>
          <p:nvPr>
            <p:ph type="dt" idx="1"/>
          </p:nvPr>
        </p:nvSpPr>
        <p:spPr>
          <a:xfrm>
            <a:off x="4680856" y="8772593"/>
            <a:ext cx="925513" cy="290286"/>
          </a:xfrm>
          <a:prstGeom prst="rect">
            <a:avLst/>
          </a:prstGeom>
        </p:spPr>
        <p:txBody>
          <a:bodyPr vert="horz" lIns="91440" tIns="45720" rIns="91440" bIns="45720" rtlCol="0"/>
          <a:lstStyle>
            <a:lvl1pPr algn="r">
              <a:defRPr sz="1000"/>
            </a:lvl1pPr>
          </a:lstStyle>
          <a:p>
            <a:endParaRPr lang="en-US" dirty="0"/>
          </a:p>
        </p:txBody>
      </p:sp>
      <p:sp>
        <p:nvSpPr>
          <p:cNvPr id="8" name="Rectangle 7">
            <a:extLst>
              <a:ext uri="{FF2B5EF4-FFF2-40B4-BE49-F238E27FC236}">
                <a16:creationId xmlns:a16="http://schemas.microsoft.com/office/drawing/2014/main" id="{9C569C08-8E6E-491E-8D68-0121C96C16A6}"/>
              </a:ext>
            </a:extLst>
          </p:cNvPr>
          <p:cNvSpPr/>
          <p:nvPr/>
        </p:nvSpPr>
        <p:spPr>
          <a:xfrm>
            <a:off x="0" y="8697066"/>
            <a:ext cx="6629726" cy="6120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2BAFAA0A-C753-4979-8706-66E7E1D143AD}"/>
              </a:ext>
            </a:extLst>
          </p:cNvPr>
          <p:cNvSpPr txBox="1"/>
          <p:nvPr/>
        </p:nvSpPr>
        <p:spPr>
          <a:xfrm>
            <a:off x="0" y="9062879"/>
            <a:ext cx="2823209"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AMERICAN INSTITUTES FOR RESEARCH® | AIR.ORG</a:t>
            </a:r>
          </a:p>
        </p:txBody>
      </p:sp>
      <p:sp>
        <p:nvSpPr>
          <p:cNvPr id="10" name="Slide Number Placeholder 6">
            <a:extLst>
              <a:ext uri="{FF2B5EF4-FFF2-40B4-BE49-F238E27FC236}">
                <a16:creationId xmlns:a16="http://schemas.microsoft.com/office/drawing/2014/main" id="{8A7ACA4B-2672-449C-95EC-D4B821494F54}"/>
              </a:ext>
            </a:extLst>
          </p:cNvPr>
          <p:cNvSpPr>
            <a:spLocks noGrp="1"/>
          </p:cNvSpPr>
          <p:nvPr>
            <p:ph type="sldNum" sz="quarter" idx="3"/>
          </p:nvPr>
        </p:nvSpPr>
        <p:spPr>
          <a:xfrm>
            <a:off x="6701924" y="9108103"/>
            <a:ext cx="150682" cy="201006"/>
          </a:xfrm>
          <a:prstGeom prst="rect">
            <a:avLst/>
          </a:prstGeom>
        </p:spPr>
        <p:txBody>
          <a:bodyPr vert="horz" wrap="none" lIns="0" tIns="0" rIns="0" bIns="46662" rtlCol="0" anchor="ctr" anchorCtr="1">
            <a:spAutoFit/>
          </a:bodyPr>
          <a:lstStyle>
            <a:lvl1pPr algn="ctr">
              <a:defRPr sz="10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73150" y="457200"/>
            <a:ext cx="4876800" cy="27432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1" y="3542763"/>
            <a:ext cx="7021475" cy="5036615"/>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Box 2">
            <a:extLst>
              <a:ext uri="{FF2B5EF4-FFF2-40B4-BE49-F238E27FC236}">
                <a16:creationId xmlns:a16="http://schemas.microsoft.com/office/drawing/2014/main" id="{0B897954-AAB2-4D80-ACAB-CAF509F7D69C}"/>
              </a:ext>
            </a:extLst>
          </p:cNvPr>
          <p:cNvSpPr txBox="1"/>
          <p:nvPr/>
        </p:nvSpPr>
        <p:spPr>
          <a:xfrm>
            <a:off x="0" y="9062879"/>
            <a:ext cx="2823209"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AMERICAN INSTITUTES FOR RESEARCH® | AIR.ORG</a:t>
            </a:r>
          </a:p>
        </p:txBody>
      </p:sp>
      <p:sp>
        <p:nvSpPr>
          <p:cNvPr id="7" name="Slide Number Placeholder 6"/>
          <p:cNvSpPr>
            <a:spLocks noGrp="1"/>
          </p:cNvSpPr>
          <p:nvPr>
            <p:ph type="sldNum" sz="quarter" idx="5"/>
          </p:nvPr>
        </p:nvSpPr>
        <p:spPr>
          <a:xfrm>
            <a:off x="6701924" y="9108103"/>
            <a:ext cx="150682" cy="201006"/>
          </a:xfrm>
          <a:prstGeom prst="rect">
            <a:avLst/>
          </a:prstGeom>
        </p:spPr>
        <p:txBody>
          <a:bodyPr vert="horz" wrap="none" lIns="0" tIns="0" rIns="0" bIns="46662" rtlCol="0" anchor="ctr" anchorCtr="1">
            <a:spAutoFit/>
          </a:bodyPr>
          <a:lstStyle>
            <a:lvl1pPr algn="ctr">
              <a:defRPr sz="10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5"/>
          </p:nvPr>
        </p:nvSpPr>
        <p:spPr/>
        <p:txBody>
          <a:bodyPr/>
          <a:lstStyle/>
          <a:p>
            <a:fld id="{B54DC83E-89B8-4806-9A94-7D2BAA520DC6}" type="slidenum">
              <a:rPr lang="en-US" smtClean="0"/>
              <a:pPr/>
              <a:t>3</a:t>
            </a:fld>
            <a:endParaRPr lang="en-US"/>
          </a:p>
        </p:txBody>
      </p:sp>
      <p:sp>
        <p:nvSpPr>
          <p:cNvPr id="8" name="Slide Image Placeholder 7">
            <a:extLst>
              <a:ext uri="{FF2B5EF4-FFF2-40B4-BE49-F238E27FC236}">
                <a16:creationId xmlns:a16="http://schemas.microsoft.com/office/drawing/2014/main" id="{6337F073-C5EA-459B-8488-1FB9F055C4B6}"/>
              </a:ext>
            </a:extLst>
          </p:cNvPr>
          <p:cNvSpPr>
            <a:spLocks noGrp="1" noRot="1" noChangeAspect="1"/>
          </p:cNvSpPr>
          <p:nvPr>
            <p:ph type="sldImg"/>
          </p:nvPr>
        </p:nvSpPr>
        <p:spPr/>
      </p:sp>
      <p:sp>
        <p:nvSpPr>
          <p:cNvPr id="9" name="Notes Placeholder 8">
            <a:extLst>
              <a:ext uri="{FF2B5EF4-FFF2-40B4-BE49-F238E27FC236}">
                <a16:creationId xmlns:a16="http://schemas.microsoft.com/office/drawing/2014/main" id="{E4A1CB20-7986-4126-B90D-618734188CDB}"/>
              </a:ext>
            </a:extLst>
          </p:cNvPr>
          <p:cNvSpPr>
            <a:spLocks noGrp="1"/>
          </p:cNvSpPr>
          <p:nvPr>
            <p:ph type="body" idx="1"/>
          </p:nvPr>
        </p:nvSpPr>
        <p:spPr/>
        <p:txBody>
          <a:bodyPr/>
          <a:lstStyle/>
          <a:p>
            <a:pPr marL="457200" marR="0">
              <a:lnSpc>
                <a:spcPct val="90000"/>
              </a:lnSpc>
              <a:spcBef>
                <a:spcPts val="0"/>
              </a:spcBef>
              <a:spcAft>
                <a:spcPts val="0"/>
              </a:spcAft>
            </a:pPr>
            <a:r>
              <a:rPr lang="en-US" sz="1200" b="1" spc="-10" dirty="0">
                <a:solidFill>
                  <a:srgbClr val="006FA0"/>
                </a:solidFill>
                <a:effectLst/>
                <a:latin typeface="Calibri" panose="020F0502020204030204" pitchFamily="34" charset="0"/>
                <a:ea typeface="Calibri" panose="020F0502020204030204" pitchFamily="34" charset="0"/>
                <a:cs typeface="ITC Franklin Gothic Std MedCd"/>
              </a:rPr>
              <a:t>ENGAGE EVERYONE</a:t>
            </a:r>
            <a:endParaRPr lang="en-US" sz="1200" b="1" dirty="0">
              <a:solidFill>
                <a:srgbClr val="006FA0"/>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90000"/>
              </a:lnSpc>
              <a:spcBef>
                <a:spcPts val="0"/>
              </a:spcBef>
              <a:spcAft>
                <a:spcPts val="2400"/>
              </a:spcAft>
            </a:pPr>
            <a:r>
              <a:rPr lang="en-US" sz="1200" b="0" spc="-20" dirty="0">
                <a:solidFill>
                  <a:srgbClr val="4C4C4E"/>
                </a:solidFill>
                <a:effectLst/>
                <a:latin typeface="Calibri" panose="020F0502020204030204" pitchFamily="34" charset="0"/>
                <a:ea typeface="Calibri" panose="020F0502020204030204" pitchFamily="34" charset="0"/>
                <a:cs typeface="Calibri" panose="020F0502020204030204" pitchFamily="34" charset="0"/>
              </a:rPr>
              <a:t>Consider participants’ needs (e.g., visual, auditory, sensory, cognitive, physical, and language). Establish meeting norms to encourage participation. Ask participants if they can see and hear. Designate a meeting monitor to address audio/visual issues and respond to virtual participants’ comments and questions</a:t>
            </a:r>
          </a:p>
          <a:p>
            <a:pPr marL="457200" marR="0">
              <a:lnSpc>
                <a:spcPct val="90000"/>
              </a:lnSpc>
              <a:spcBef>
                <a:spcPts val="0"/>
              </a:spcBef>
              <a:spcAft>
                <a:spcPts val="2400"/>
              </a:spcAft>
            </a:pPr>
            <a:endParaRPr lang="en-US" sz="1200" b="0" spc="-20" dirty="0">
              <a:solidFill>
                <a:srgbClr val="4C4C4E"/>
              </a:solidFill>
              <a:effectLst/>
              <a:latin typeface="Calibri" panose="020F0502020204030204" pitchFamily="34" charset="0"/>
              <a:cs typeface="Calibri" panose="020F0502020204030204" pitchFamily="34" charset="0"/>
            </a:endParaRPr>
          </a:p>
          <a:p>
            <a:pPr marL="457200" marR="0">
              <a:lnSpc>
                <a:spcPct val="90000"/>
              </a:lnSpc>
              <a:spcBef>
                <a:spcPts val="0"/>
              </a:spcBef>
              <a:spcAft>
                <a:spcPts val="0"/>
              </a:spcAft>
            </a:pPr>
            <a:r>
              <a:rPr lang="en-US" sz="1200" b="1" dirty="0">
                <a:solidFill>
                  <a:srgbClr val="006FA0"/>
                </a:solidFill>
                <a:effectLst/>
                <a:latin typeface="Calibri" panose="020F0502020204030204" pitchFamily="34" charset="0"/>
                <a:ea typeface="Calibri" panose="020F0502020204030204" pitchFamily="34" charset="0"/>
                <a:cs typeface="ITC Franklin Gothic Std MedCd"/>
              </a:rPr>
              <a:t>BE HEARD AND SEEN</a:t>
            </a:r>
            <a:endParaRPr lang="en-US" sz="1200" b="1" dirty="0">
              <a:solidFill>
                <a:srgbClr val="006FA0"/>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90000"/>
              </a:lnSpc>
              <a:spcBef>
                <a:spcPts val="0"/>
              </a:spcBef>
              <a:spcAft>
                <a:spcPts val="2400"/>
              </a:spcAft>
            </a:pPr>
            <a:r>
              <a:rPr lang="en-US" sz="1200" b="0" dirty="0">
                <a:solidFill>
                  <a:srgbClr val="4C4C4E"/>
                </a:solidFill>
                <a:effectLst/>
                <a:latin typeface="Calibri" panose="020F0502020204030204" pitchFamily="34" charset="0"/>
                <a:ea typeface="Calibri" panose="020F0502020204030204" pitchFamily="34" charset="0"/>
                <a:cs typeface="Calibri" panose="020F0502020204030204" pitchFamily="34" charset="0"/>
              </a:rPr>
              <a:t>Project your voice when speaking. Permit one speaker at a time and avoid overlapping and sidebar conversations. Allow people to see your facial expressions and body language clearly. Position everyone so they can be seen on-screen. For virtual participants, promote webcam use.</a:t>
            </a:r>
          </a:p>
          <a:p>
            <a:pPr marL="457200" marR="0">
              <a:lnSpc>
                <a:spcPct val="90000"/>
              </a:lnSpc>
              <a:spcBef>
                <a:spcPts val="0"/>
              </a:spcBef>
              <a:spcAft>
                <a:spcPts val="2400"/>
              </a:spcAft>
            </a:pPr>
            <a:endParaRPr lang="en-US" sz="1200" b="0" dirty="0">
              <a:solidFill>
                <a:srgbClr val="4C4C4E"/>
              </a:solidFill>
              <a:effectLst/>
              <a:latin typeface="Calibri" panose="020F0502020204030204" pitchFamily="34" charset="0"/>
              <a:cs typeface="Calibri" panose="020F0502020204030204" pitchFamily="34" charset="0"/>
            </a:endParaRPr>
          </a:p>
          <a:p>
            <a:pPr marL="457200" marR="0">
              <a:lnSpc>
                <a:spcPct val="90000"/>
              </a:lnSpc>
              <a:spcBef>
                <a:spcPts val="0"/>
              </a:spcBef>
              <a:spcAft>
                <a:spcPts val="0"/>
              </a:spcAft>
            </a:pPr>
            <a:r>
              <a:rPr lang="en-US" sz="1200" b="1" dirty="0">
                <a:solidFill>
                  <a:srgbClr val="006FA0"/>
                </a:solidFill>
                <a:effectLst/>
                <a:latin typeface="Calibri" panose="020F0502020204030204" pitchFamily="34" charset="0"/>
                <a:ea typeface="Calibri" panose="020F0502020204030204" pitchFamily="34" charset="0"/>
                <a:cs typeface="ITC Franklin Gothic Std MedCd"/>
              </a:rPr>
              <a:t>ACKNOWLEDGE SPEAKER</a:t>
            </a:r>
          </a:p>
          <a:p>
            <a:pPr marL="457200" marR="0">
              <a:lnSpc>
                <a:spcPct val="90000"/>
              </a:lnSpc>
              <a:spcBef>
                <a:spcPts val="0"/>
              </a:spcBef>
              <a:spcAft>
                <a:spcPts val="2400"/>
              </a:spcAft>
            </a:pPr>
            <a:r>
              <a:rPr lang="en-US" sz="1200" b="0" dirty="0">
                <a:solidFill>
                  <a:srgbClr val="4C4C4E"/>
                </a:solidFill>
                <a:effectLst/>
                <a:latin typeface="Calibri" panose="020F0502020204030204" pitchFamily="34" charset="0"/>
                <a:ea typeface="Calibri" panose="020F0502020204030204" pitchFamily="34" charset="0"/>
                <a:cs typeface="Calibri" panose="020F0502020204030204" pitchFamily="34" charset="0"/>
              </a:rPr>
              <a:t>Raise your hand or provide another auditory or visual cue before speaking to identify yourself as the speaker. State your name for those who cannot see you. When asking for questions or comments, allow 5 to 7 seconds for participants to unmute phones. Be comfortable with wait time.</a:t>
            </a:r>
          </a:p>
          <a:p>
            <a:pPr marL="457200" marR="0">
              <a:lnSpc>
                <a:spcPct val="90000"/>
              </a:lnSpc>
              <a:spcBef>
                <a:spcPts val="0"/>
              </a:spcBef>
              <a:spcAft>
                <a:spcPts val="2400"/>
              </a:spcAft>
            </a:pPr>
            <a:endParaRPr lang="en-US" sz="1200" b="0" dirty="0">
              <a:solidFill>
                <a:srgbClr val="4C4C4E"/>
              </a:solidFill>
              <a:effectLst/>
              <a:latin typeface="Calibri" panose="020F0502020204030204" pitchFamily="34" charset="0"/>
              <a:ea typeface="Calibri" panose="020F0502020204030204" pitchFamily="34" charset="0"/>
              <a:cs typeface="Calibri" panose="020F0502020204030204" pitchFamily="34" charset="0"/>
            </a:endParaRPr>
          </a:p>
          <a:p>
            <a:pPr marL="457200" marR="0">
              <a:lnSpc>
                <a:spcPct val="90000"/>
              </a:lnSpc>
              <a:spcBef>
                <a:spcPts val="600"/>
              </a:spcBef>
              <a:spcAft>
                <a:spcPts val="0"/>
              </a:spcAft>
            </a:pPr>
            <a:r>
              <a:rPr lang="en-US" sz="1200" b="1" dirty="0">
                <a:solidFill>
                  <a:schemeClr val="accent2"/>
                </a:solidFill>
                <a:effectLst/>
                <a:latin typeface="Calibri" panose="020F0502020204030204" pitchFamily="34" charset="0"/>
                <a:ea typeface="Calibri" panose="020F0502020204030204" pitchFamily="34" charset="0"/>
                <a:cs typeface="ITC Franklin Gothic Std MedCd"/>
              </a:rPr>
              <a:t>MAXIMIZE MICROPHONES</a:t>
            </a:r>
            <a:endParaRPr lang="en-US" sz="12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90000"/>
              </a:lnSpc>
              <a:spcBef>
                <a:spcPts val="0"/>
              </a:spcBef>
              <a:spcAft>
                <a:spcPts val="2400"/>
              </a:spcAft>
            </a:pPr>
            <a:r>
              <a:rPr lang="en-US" sz="1200" b="0" dirty="0">
                <a:solidFill>
                  <a:srgbClr val="4C4C4E"/>
                </a:solidFill>
                <a:effectLst/>
                <a:latin typeface="Calibri" panose="020F0502020204030204" pitchFamily="34" charset="0"/>
                <a:ea typeface="Calibri" panose="020F0502020204030204" pitchFamily="34" charset="0"/>
                <a:cs typeface="Calibri" panose="020F0502020204030204" pitchFamily="34" charset="0"/>
              </a:rPr>
              <a:t>Microphone(s) are needed for face-to-face and virtual meetings and are critical for engaging remote colleagues and persons with hearing loss. Set up microphone(s) for the facilitator and attendees and ensure that hand-held microphones are available for groups with audience participation. Ensure speakers are near a microphone.</a:t>
            </a:r>
          </a:p>
          <a:p>
            <a:pPr marL="457200" marR="0">
              <a:lnSpc>
                <a:spcPct val="90000"/>
              </a:lnSpc>
              <a:spcBef>
                <a:spcPts val="0"/>
              </a:spcBef>
              <a:spcAft>
                <a:spcPts val="2400"/>
              </a:spcAft>
            </a:pPr>
            <a:endParaRPr lang="en-US" sz="1200" b="0" dirty="0">
              <a:solidFill>
                <a:srgbClr val="4C4C4E"/>
              </a:solidFill>
              <a:effectLst/>
              <a:latin typeface="Calibri" panose="020F0502020204030204" pitchFamily="34" charset="0"/>
              <a:ea typeface="Calibri" panose="020F0502020204030204" pitchFamily="34" charset="0"/>
              <a:cs typeface="Calibri" panose="020F0502020204030204" pitchFamily="34" charset="0"/>
            </a:endParaRPr>
          </a:p>
          <a:p>
            <a:pPr marL="457200" marR="0">
              <a:lnSpc>
                <a:spcPct val="90000"/>
              </a:lnSpc>
              <a:spcBef>
                <a:spcPts val="600"/>
              </a:spcBef>
              <a:spcAft>
                <a:spcPts val="0"/>
              </a:spcAft>
            </a:pPr>
            <a:r>
              <a:rPr lang="en-US" sz="1200" b="1" dirty="0">
                <a:solidFill>
                  <a:schemeClr val="accent2"/>
                </a:solidFill>
                <a:effectLst/>
                <a:latin typeface="Calibri" panose="020F0502020204030204" pitchFamily="34" charset="0"/>
                <a:ea typeface="Calibri" panose="020F0502020204030204" pitchFamily="34" charset="0"/>
                <a:cs typeface="ITC Franklin Gothic Std MedCd"/>
              </a:rPr>
              <a:t>MINIMIZE NOISE</a:t>
            </a:r>
            <a:endParaRPr lang="en-US" sz="12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90000"/>
              </a:lnSpc>
              <a:spcBef>
                <a:spcPts val="0"/>
              </a:spcBef>
              <a:spcAft>
                <a:spcPts val="2400"/>
              </a:spcAft>
            </a:pPr>
            <a:r>
              <a:rPr lang="en-US" sz="1200" b="0" dirty="0">
                <a:solidFill>
                  <a:srgbClr val="4C4C4E"/>
                </a:solidFill>
                <a:effectLst/>
                <a:latin typeface="Calibri" panose="020F0502020204030204" pitchFamily="34" charset="0"/>
                <a:ea typeface="Calibri" panose="020F0502020204030204" pitchFamily="34" charset="0"/>
                <a:cs typeface="Calibri" panose="020F0502020204030204" pitchFamily="34" charset="0"/>
              </a:rPr>
              <a:t>Avoid moving around or shuffling materials on a desk. Eliminate crunching or chewing noises and loud typing, which interfere with sound quality for virtual participants and are amplified by microphones and hearing aids. Speak from a stationary position to keep the audio clear. Mute your phone or computer when not speaking.</a:t>
            </a:r>
          </a:p>
          <a:p>
            <a:pPr marL="457200" marR="0">
              <a:lnSpc>
                <a:spcPct val="90000"/>
              </a:lnSpc>
              <a:spcBef>
                <a:spcPts val="0"/>
              </a:spcBef>
              <a:spcAft>
                <a:spcPts val="2400"/>
              </a:spcAft>
            </a:pPr>
            <a:endParaRPr lang="en-US" sz="1200" b="0" dirty="0">
              <a:solidFill>
                <a:srgbClr val="4C4C4E"/>
              </a:solidFill>
              <a:effectLst/>
              <a:latin typeface="Calibri" panose="020F0502020204030204" pitchFamily="34" charset="0"/>
              <a:ea typeface="Calibri" panose="020F0502020204030204" pitchFamily="34" charset="0"/>
              <a:cs typeface="Calibri" panose="020F0502020204030204" pitchFamily="34" charset="0"/>
            </a:endParaRPr>
          </a:p>
          <a:p>
            <a:pPr marL="457200" marR="0">
              <a:lnSpc>
                <a:spcPct val="90000"/>
              </a:lnSpc>
              <a:spcBef>
                <a:spcPts val="600"/>
              </a:spcBef>
              <a:spcAft>
                <a:spcPts val="0"/>
              </a:spcAft>
            </a:pPr>
            <a:r>
              <a:rPr lang="en-US" sz="1200" b="1"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MAXIMIZE VISUAL DISPLAYS</a:t>
            </a:r>
            <a:endParaRPr lang="en-US" sz="11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90000"/>
              </a:lnSpc>
              <a:spcBef>
                <a:spcPts val="0"/>
              </a:spcBef>
              <a:spcAft>
                <a:spcPts val="0"/>
              </a:spcAft>
            </a:pPr>
            <a:r>
              <a:rPr lang="en-US" sz="1200" dirty="0">
                <a:solidFill>
                  <a:srgbClr val="4C4C4E"/>
                </a:solidFill>
                <a:effectLst/>
                <a:latin typeface="Calibri" panose="020F0502020204030204" pitchFamily="34" charset="0"/>
                <a:ea typeface="Calibri" panose="020F0502020204030204" pitchFamily="34" charset="0"/>
                <a:cs typeface="Calibri" panose="020F0502020204030204" pitchFamily="34" charset="0"/>
              </a:rPr>
              <a:t>E-mail materials in advance of meeting. Display meeting documents on-screen, and capture main discussion points verbally and visually by taking notes or using the “chat box,” Skype, or other means. If a participant asks for clarification, rephrase the content instead of repeating it. Assign a meeting notetaker so that the meeting leader and monitor can focus on engagement. Notes are also helpful for people with hearing loss who may not have heard the content.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90000"/>
              </a:lnSpc>
              <a:spcBef>
                <a:spcPts val="0"/>
              </a:spcBef>
              <a:spcAft>
                <a:spcPts val="2400"/>
              </a:spcAft>
            </a:pP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90000"/>
              </a:lnSpc>
              <a:spcBef>
                <a:spcPts val="0"/>
              </a:spcBef>
              <a:spcAft>
                <a:spcPts val="2400"/>
              </a:spcAft>
            </a:pP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90000"/>
              </a:lnSpc>
              <a:spcBef>
                <a:spcPts val="0"/>
              </a:spcBef>
              <a:spcAft>
                <a:spcPts val="2400"/>
              </a:spcAft>
            </a:pP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259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5"/>
          </p:nvPr>
        </p:nvSpPr>
        <p:spPr/>
        <p:txBody>
          <a:bodyPr/>
          <a:lstStyle/>
          <a:p>
            <a:fld id="{B54DC83E-89B8-4806-9A94-7D2BAA520DC6}" type="slidenum">
              <a:rPr lang="en-US" smtClean="0"/>
              <a:pPr/>
              <a:t>4</a:t>
            </a:fld>
            <a:endParaRPr lang="en-US"/>
          </a:p>
        </p:txBody>
      </p:sp>
      <p:sp>
        <p:nvSpPr>
          <p:cNvPr id="8" name="Slide Image Placeholder 7">
            <a:extLst>
              <a:ext uri="{FF2B5EF4-FFF2-40B4-BE49-F238E27FC236}">
                <a16:creationId xmlns:a16="http://schemas.microsoft.com/office/drawing/2014/main" id="{6337F073-C5EA-459B-8488-1FB9F055C4B6}"/>
              </a:ext>
            </a:extLst>
          </p:cNvPr>
          <p:cNvSpPr>
            <a:spLocks noGrp="1" noRot="1" noChangeAspect="1"/>
          </p:cNvSpPr>
          <p:nvPr>
            <p:ph type="sldImg"/>
          </p:nvPr>
        </p:nvSpPr>
        <p:spPr/>
      </p:sp>
      <p:sp>
        <p:nvSpPr>
          <p:cNvPr id="9" name="Notes Placeholder 8">
            <a:extLst>
              <a:ext uri="{FF2B5EF4-FFF2-40B4-BE49-F238E27FC236}">
                <a16:creationId xmlns:a16="http://schemas.microsoft.com/office/drawing/2014/main" id="{E4A1CB20-7986-4126-B90D-618734188CDB}"/>
              </a:ext>
            </a:extLst>
          </p:cNvPr>
          <p:cNvSpPr>
            <a:spLocks noGrp="1"/>
          </p:cNvSpPr>
          <p:nvPr>
            <p:ph type="body" idx="1"/>
          </p:nvPr>
        </p:nvSpPr>
        <p:spPr/>
        <p:txBody>
          <a:bodyPr/>
          <a:lstStyle/>
          <a:p>
            <a:pPr marL="457200" marR="0">
              <a:lnSpc>
                <a:spcPct val="90000"/>
              </a:lnSpc>
              <a:spcBef>
                <a:spcPts val="0"/>
              </a:spcBef>
              <a:spcAft>
                <a:spcPts val="0"/>
              </a:spcAft>
            </a:pPr>
            <a:r>
              <a:rPr lang="en-US" sz="1200" b="1" spc="-10" dirty="0">
                <a:solidFill>
                  <a:srgbClr val="006FA0"/>
                </a:solidFill>
                <a:effectLst/>
                <a:latin typeface="Calibri" panose="020F0502020204030204" pitchFamily="34" charset="0"/>
                <a:ea typeface="Calibri" panose="020F0502020204030204" pitchFamily="34" charset="0"/>
                <a:cs typeface="ITC Franklin Gothic Std MedCd"/>
              </a:rPr>
              <a:t>ENGAGE EVERYONE</a:t>
            </a:r>
            <a:endParaRPr lang="en-US" sz="1200" b="1" dirty="0">
              <a:solidFill>
                <a:srgbClr val="006FA0"/>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90000"/>
              </a:lnSpc>
              <a:spcBef>
                <a:spcPts val="0"/>
              </a:spcBef>
              <a:spcAft>
                <a:spcPts val="2400"/>
              </a:spcAft>
            </a:pPr>
            <a:r>
              <a:rPr lang="en-US" sz="1200" b="0" spc="-20" dirty="0">
                <a:solidFill>
                  <a:srgbClr val="4C4C4E"/>
                </a:solidFill>
                <a:effectLst/>
                <a:latin typeface="Calibri" panose="020F0502020204030204" pitchFamily="34" charset="0"/>
                <a:ea typeface="Calibri" panose="020F0502020204030204" pitchFamily="34" charset="0"/>
                <a:cs typeface="Calibri" panose="020F0502020204030204" pitchFamily="34" charset="0"/>
              </a:rPr>
              <a:t>Consider participants’ needs (e.g., visual, auditory, sensory, cognitive, physical, and language). Establish meeting norms to encourage participation. Ask participants if they can see and hear. Designate a meeting monitor to address audio/visual issues and respond to virtual participants’ comments and questions</a:t>
            </a:r>
          </a:p>
          <a:p>
            <a:pPr marL="457200" marR="0">
              <a:lnSpc>
                <a:spcPct val="90000"/>
              </a:lnSpc>
              <a:spcBef>
                <a:spcPts val="0"/>
              </a:spcBef>
              <a:spcAft>
                <a:spcPts val="2400"/>
              </a:spcAft>
            </a:pPr>
            <a:endParaRPr lang="en-US" sz="1200" b="0" spc="-20" dirty="0">
              <a:solidFill>
                <a:srgbClr val="4C4C4E"/>
              </a:solidFill>
              <a:effectLst/>
              <a:latin typeface="Calibri" panose="020F0502020204030204" pitchFamily="34" charset="0"/>
              <a:cs typeface="Calibri" panose="020F0502020204030204" pitchFamily="34" charset="0"/>
            </a:endParaRPr>
          </a:p>
          <a:p>
            <a:pPr marL="457200" marR="0">
              <a:lnSpc>
                <a:spcPct val="90000"/>
              </a:lnSpc>
              <a:spcBef>
                <a:spcPts val="0"/>
              </a:spcBef>
              <a:spcAft>
                <a:spcPts val="0"/>
              </a:spcAft>
            </a:pPr>
            <a:r>
              <a:rPr lang="en-US" sz="1200" b="1" dirty="0">
                <a:solidFill>
                  <a:srgbClr val="006FA0"/>
                </a:solidFill>
                <a:effectLst/>
                <a:latin typeface="Calibri" panose="020F0502020204030204" pitchFamily="34" charset="0"/>
                <a:ea typeface="Calibri" panose="020F0502020204030204" pitchFamily="34" charset="0"/>
                <a:cs typeface="ITC Franklin Gothic Std MedCd"/>
              </a:rPr>
              <a:t>BE HEARD AND SEEN</a:t>
            </a:r>
            <a:endParaRPr lang="en-US" sz="1200" b="1" dirty="0">
              <a:solidFill>
                <a:srgbClr val="006FA0"/>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90000"/>
              </a:lnSpc>
              <a:spcBef>
                <a:spcPts val="0"/>
              </a:spcBef>
              <a:spcAft>
                <a:spcPts val="2400"/>
              </a:spcAft>
            </a:pPr>
            <a:r>
              <a:rPr lang="en-US" sz="1200" b="0" dirty="0">
                <a:solidFill>
                  <a:srgbClr val="4C4C4E"/>
                </a:solidFill>
                <a:effectLst/>
                <a:latin typeface="Calibri" panose="020F0502020204030204" pitchFamily="34" charset="0"/>
                <a:ea typeface="Calibri" panose="020F0502020204030204" pitchFamily="34" charset="0"/>
                <a:cs typeface="Calibri" panose="020F0502020204030204" pitchFamily="34" charset="0"/>
              </a:rPr>
              <a:t>Project your voice when speaking. Permit one speaker at a time and avoid overlapping and sidebar conversations. Allow people to see your facial expressions and body language clearly. Position everyone so they can be seen on-screen. For virtual participants, promote webcam use.</a:t>
            </a:r>
          </a:p>
          <a:p>
            <a:pPr marL="457200" marR="0">
              <a:lnSpc>
                <a:spcPct val="90000"/>
              </a:lnSpc>
              <a:spcBef>
                <a:spcPts val="0"/>
              </a:spcBef>
              <a:spcAft>
                <a:spcPts val="2400"/>
              </a:spcAft>
            </a:pPr>
            <a:endParaRPr lang="en-US" sz="1200" b="0" dirty="0">
              <a:solidFill>
                <a:srgbClr val="4C4C4E"/>
              </a:solidFill>
              <a:effectLst/>
              <a:latin typeface="Calibri" panose="020F0502020204030204" pitchFamily="34" charset="0"/>
              <a:cs typeface="Calibri" panose="020F0502020204030204" pitchFamily="34" charset="0"/>
            </a:endParaRPr>
          </a:p>
          <a:p>
            <a:pPr marL="457200" marR="0">
              <a:lnSpc>
                <a:spcPct val="90000"/>
              </a:lnSpc>
              <a:spcBef>
                <a:spcPts val="0"/>
              </a:spcBef>
              <a:spcAft>
                <a:spcPts val="0"/>
              </a:spcAft>
            </a:pPr>
            <a:r>
              <a:rPr lang="en-US" sz="1200" b="1" dirty="0">
                <a:solidFill>
                  <a:srgbClr val="006FA0"/>
                </a:solidFill>
                <a:effectLst/>
                <a:latin typeface="Calibri" panose="020F0502020204030204" pitchFamily="34" charset="0"/>
                <a:ea typeface="Calibri" panose="020F0502020204030204" pitchFamily="34" charset="0"/>
                <a:cs typeface="ITC Franklin Gothic Std MedCd"/>
              </a:rPr>
              <a:t>ACKNOWLEDGE SPEAKER</a:t>
            </a:r>
          </a:p>
          <a:p>
            <a:pPr marL="457200" marR="0">
              <a:lnSpc>
                <a:spcPct val="90000"/>
              </a:lnSpc>
              <a:spcBef>
                <a:spcPts val="0"/>
              </a:spcBef>
              <a:spcAft>
                <a:spcPts val="2400"/>
              </a:spcAft>
            </a:pPr>
            <a:r>
              <a:rPr lang="en-US" sz="1200" b="0" dirty="0">
                <a:solidFill>
                  <a:srgbClr val="4C4C4E"/>
                </a:solidFill>
                <a:effectLst/>
                <a:latin typeface="Calibri" panose="020F0502020204030204" pitchFamily="34" charset="0"/>
                <a:ea typeface="Calibri" panose="020F0502020204030204" pitchFamily="34" charset="0"/>
                <a:cs typeface="Calibri" panose="020F0502020204030204" pitchFamily="34" charset="0"/>
              </a:rPr>
              <a:t>Raise your hand or provide another auditory or visual cue before speaking to identify yourself as the speaker. State your name for those who cannot see you. When asking for questions or comments, allow 5 to 7 seconds for participants to unmute phones. Be comfortable with wait time.</a:t>
            </a:r>
          </a:p>
          <a:p>
            <a:pPr marL="457200" marR="0">
              <a:lnSpc>
                <a:spcPct val="90000"/>
              </a:lnSpc>
              <a:spcBef>
                <a:spcPts val="0"/>
              </a:spcBef>
              <a:spcAft>
                <a:spcPts val="2400"/>
              </a:spcAft>
            </a:pPr>
            <a:endParaRPr lang="en-US" sz="1200" b="0" dirty="0">
              <a:solidFill>
                <a:srgbClr val="4C4C4E"/>
              </a:solidFill>
              <a:effectLst/>
              <a:latin typeface="Calibri" panose="020F0502020204030204" pitchFamily="34" charset="0"/>
              <a:ea typeface="Calibri" panose="020F0502020204030204" pitchFamily="34" charset="0"/>
              <a:cs typeface="Calibri" panose="020F0502020204030204" pitchFamily="34" charset="0"/>
            </a:endParaRPr>
          </a:p>
          <a:p>
            <a:pPr marL="457200" marR="0">
              <a:lnSpc>
                <a:spcPct val="90000"/>
              </a:lnSpc>
              <a:spcBef>
                <a:spcPts val="600"/>
              </a:spcBef>
              <a:spcAft>
                <a:spcPts val="0"/>
              </a:spcAft>
            </a:pPr>
            <a:r>
              <a:rPr lang="en-US" sz="1200" b="1" dirty="0">
                <a:solidFill>
                  <a:schemeClr val="accent2"/>
                </a:solidFill>
                <a:effectLst/>
                <a:latin typeface="Calibri" panose="020F0502020204030204" pitchFamily="34" charset="0"/>
                <a:ea typeface="Calibri" panose="020F0502020204030204" pitchFamily="34" charset="0"/>
                <a:cs typeface="ITC Franklin Gothic Std MedCd"/>
              </a:rPr>
              <a:t>MAXIMIZE MICROPHONES</a:t>
            </a:r>
            <a:endParaRPr lang="en-US" sz="12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90000"/>
              </a:lnSpc>
              <a:spcBef>
                <a:spcPts val="0"/>
              </a:spcBef>
              <a:spcAft>
                <a:spcPts val="2400"/>
              </a:spcAft>
            </a:pPr>
            <a:r>
              <a:rPr lang="en-US" sz="1200" b="0" dirty="0">
                <a:solidFill>
                  <a:srgbClr val="4C4C4E"/>
                </a:solidFill>
                <a:effectLst/>
                <a:latin typeface="Calibri" panose="020F0502020204030204" pitchFamily="34" charset="0"/>
                <a:ea typeface="Calibri" panose="020F0502020204030204" pitchFamily="34" charset="0"/>
                <a:cs typeface="Calibri" panose="020F0502020204030204" pitchFamily="34" charset="0"/>
              </a:rPr>
              <a:t>Microphone(s) are needed for face-to-face and virtual meetings and are critical for engaging remote colleagues and persons with hearing loss. Set up microphone(s) for the facilitator and attendees and ensure that hand-held microphones are available for groups with audience participation. Ensure speakers are near a microphone.</a:t>
            </a:r>
          </a:p>
          <a:p>
            <a:pPr marL="457200" marR="0">
              <a:lnSpc>
                <a:spcPct val="90000"/>
              </a:lnSpc>
              <a:spcBef>
                <a:spcPts val="0"/>
              </a:spcBef>
              <a:spcAft>
                <a:spcPts val="2400"/>
              </a:spcAft>
            </a:pPr>
            <a:endParaRPr lang="en-US" sz="1200" b="0" dirty="0">
              <a:solidFill>
                <a:srgbClr val="4C4C4E"/>
              </a:solidFill>
              <a:effectLst/>
              <a:latin typeface="Calibri" panose="020F0502020204030204" pitchFamily="34" charset="0"/>
              <a:ea typeface="Calibri" panose="020F0502020204030204" pitchFamily="34" charset="0"/>
              <a:cs typeface="Calibri" panose="020F0502020204030204" pitchFamily="34" charset="0"/>
            </a:endParaRPr>
          </a:p>
          <a:p>
            <a:pPr marL="457200" marR="0">
              <a:lnSpc>
                <a:spcPct val="90000"/>
              </a:lnSpc>
              <a:spcBef>
                <a:spcPts val="600"/>
              </a:spcBef>
              <a:spcAft>
                <a:spcPts val="0"/>
              </a:spcAft>
            </a:pPr>
            <a:r>
              <a:rPr lang="en-US" sz="1200" b="1" dirty="0">
                <a:solidFill>
                  <a:schemeClr val="accent2"/>
                </a:solidFill>
                <a:effectLst/>
                <a:latin typeface="Calibri" panose="020F0502020204030204" pitchFamily="34" charset="0"/>
                <a:ea typeface="Calibri" panose="020F0502020204030204" pitchFamily="34" charset="0"/>
                <a:cs typeface="ITC Franklin Gothic Std MedCd"/>
              </a:rPr>
              <a:t>MINIMIZE NOISE</a:t>
            </a:r>
            <a:endParaRPr lang="en-US" sz="12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90000"/>
              </a:lnSpc>
              <a:spcBef>
                <a:spcPts val="0"/>
              </a:spcBef>
              <a:spcAft>
                <a:spcPts val="2400"/>
              </a:spcAft>
            </a:pPr>
            <a:r>
              <a:rPr lang="en-US" sz="1200" b="0" dirty="0">
                <a:solidFill>
                  <a:srgbClr val="4C4C4E"/>
                </a:solidFill>
                <a:effectLst/>
                <a:latin typeface="Calibri" panose="020F0502020204030204" pitchFamily="34" charset="0"/>
                <a:ea typeface="Calibri" panose="020F0502020204030204" pitchFamily="34" charset="0"/>
                <a:cs typeface="Calibri" panose="020F0502020204030204" pitchFamily="34" charset="0"/>
              </a:rPr>
              <a:t>Avoid moving around or shuffling materials on a desk. Eliminate crunching or chewing noises and loud typing, which interfere with sound quality for virtual participants and are amplified by microphones and hearing aids. Speak from a stationary position to keep the audio clear. Mute your phone or computer when not speaking.</a:t>
            </a:r>
          </a:p>
          <a:p>
            <a:pPr marL="457200" marR="0">
              <a:lnSpc>
                <a:spcPct val="90000"/>
              </a:lnSpc>
              <a:spcBef>
                <a:spcPts val="0"/>
              </a:spcBef>
              <a:spcAft>
                <a:spcPts val="2400"/>
              </a:spcAft>
            </a:pPr>
            <a:endParaRPr lang="en-US" sz="1200" b="0" dirty="0">
              <a:solidFill>
                <a:srgbClr val="4C4C4E"/>
              </a:solidFill>
              <a:effectLst/>
              <a:latin typeface="Calibri" panose="020F0502020204030204" pitchFamily="34" charset="0"/>
              <a:ea typeface="Calibri" panose="020F0502020204030204" pitchFamily="34" charset="0"/>
              <a:cs typeface="Calibri" panose="020F0502020204030204" pitchFamily="34" charset="0"/>
            </a:endParaRPr>
          </a:p>
          <a:p>
            <a:pPr marL="457200" marR="0">
              <a:lnSpc>
                <a:spcPct val="90000"/>
              </a:lnSpc>
              <a:spcBef>
                <a:spcPts val="600"/>
              </a:spcBef>
              <a:spcAft>
                <a:spcPts val="0"/>
              </a:spcAft>
            </a:pPr>
            <a:r>
              <a:rPr lang="en-US" sz="1200" b="1"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MAXIMIZE VISUAL DISPLAYS</a:t>
            </a:r>
            <a:endParaRPr lang="en-US" sz="11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90000"/>
              </a:lnSpc>
              <a:spcBef>
                <a:spcPts val="0"/>
              </a:spcBef>
              <a:spcAft>
                <a:spcPts val="0"/>
              </a:spcAft>
            </a:pPr>
            <a:r>
              <a:rPr lang="en-US" sz="1200" dirty="0">
                <a:solidFill>
                  <a:srgbClr val="4C4C4E"/>
                </a:solidFill>
                <a:effectLst/>
                <a:latin typeface="Calibri" panose="020F0502020204030204" pitchFamily="34" charset="0"/>
                <a:ea typeface="Calibri" panose="020F0502020204030204" pitchFamily="34" charset="0"/>
                <a:cs typeface="Calibri" panose="020F0502020204030204" pitchFamily="34" charset="0"/>
              </a:rPr>
              <a:t>E-mail materials in advance of meeting. Display meeting documents on-screen, and capture main discussion points verbally and visually by taking notes or using the “chat box,” Skype, or other means. If a participant asks for clarification, rephrase the content instead of repeating it. Assign a meeting notetaker so that the meeting leader and monitor can focus on engagement. Notes are also helpful for people with hearing loss who may not have heard the content.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90000"/>
              </a:lnSpc>
              <a:spcBef>
                <a:spcPts val="0"/>
              </a:spcBef>
              <a:spcAft>
                <a:spcPts val="2400"/>
              </a:spcAft>
            </a:pP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90000"/>
              </a:lnSpc>
              <a:spcBef>
                <a:spcPts val="0"/>
              </a:spcBef>
              <a:spcAft>
                <a:spcPts val="2400"/>
              </a:spcAft>
            </a:pP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90000"/>
              </a:lnSpc>
              <a:spcBef>
                <a:spcPts val="0"/>
              </a:spcBef>
              <a:spcAft>
                <a:spcPts val="2400"/>
              </a:spcAft>
            </a:pP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74725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8" name="Picture 17" descr="Logo of American Institutes for Research. Advancing Evidence. Improving Lives.">
            <a:extLst>
              <a:ext uri="{FF2B5EF4-FFF2-40B4-BE49-F238E27FC236}">
                <a16:creationId xmlns:a16="http://schemas.microsoft.com/office/drawing/2014/main" id="{1BB51598-7A40-455E-9938-488362FFB555}"/>
              </a:ext>
            </a:extLst>
          </p:cNvPr>
          <p:cNvPicPr>
            <a:picLocks noChangeAspect="1"/>
          </p:cNvPicPr>
          <p:nvPr userDrawn="1"/>
        </p:nvPicPr>
        <p:blipFill>
          <a:blip r:embed="rId3"/>
          <a:stretch>
            <a:fillRect/>
          </a:stretch>
        </p:blipFill>
        <p:spPr>
          <a:xfrm>
            <a:off x="9506712" y="549514"/>
            <a:ext cx="1847088" cy="935126"/>
          </a:xfrm>
          <a:prstGeom prst="rect">
            <a:avLst/>
          </a:prstGeom>
        </p:spPr>
      </p:pic>
      <p:sp>
        <p:nvSpPr>
          <p:cNvPr id="2" name="Title 1">
            <a:extLst>
              <a:ext uri="{FF2B5EF4-FFF2-40B4-BE49-F238E27FC236}">
                <a16:creationId xmlns:a16="http://schemas.microsoft.com/office/drawing/2014/main" id="{BE103A7B-8838-0344-AFBC-927F05E302E6}"/>
              </a:ext>
            </a:extLst>
          </p:cNvPr>
          <p:cNvSpPr>
            <a:spLocks noGrp="1"/>
          </p:cNvSpPr>
          <p:nvPr>
            <p:ph type="ctrTitle" hasCustomPrompt="1"/>
          </p:nvPr>
        </p:nvSpPr>
        <p:spPr>
          <a:xfrm>
            <a:off x="457200" y="882407"/>
            <a:ext cx="11139854" cy="2002977"/>
          </a:xfrm>
        </p:spPr>
        <p:txBody>
          <a:bodyPr anchor="b">
            <a:normAutofit/>
          </a:bodyPr>
          <a:lstStyle>
            <a:lvl1pPr algn="l">
              <a:defRPr sz="4800" b="0">
                <a:solidFill>
                  <a:schemeClr val="bg1"/>
                </a:solidFill>
                <a:latin typeface="+mj-lt"/>
                <a:ea typeface="Tahoma" panose="020B0604030504040204" pitchFamily="34" charset="0"/>
                <a:cs typeface="Arial" panose="020B0604020202020204" pitchFamily="34" charset="0"/>
              </a:defRPr>
            </a:lvl1pPr>
          </a:lstStyle>
          <a:p>
            <a:r>
              <a:rPr lang="en-US" dirty="0"/>
              <a:t>Presentation Title</a:t>
            </a:r>
          </a:p>
        </p:txBody>
      </p:sp>
      <p:cxnSp>
        <p:nvCxnSpPr>
          <p:cNvPr id="15" name="Straight Connector 14">
            <a:extLst>
              <a:ext uri="{FF2B5EF4-FFF2-40B4-BE49-F238E27FC236}">
                <a16:creationId xmlns:a16="http://schemas.microsoft.com/office/drawing/2014/main" id="{EC6DD846-B96B-8F47-BA63-6F35DD0EF90F}"/>
              </a:ext>
            </a:extLst>
          </p:cNvPr>
          <p:cNvCxnSpPr/>
          <p:nvPr userDrawn="1"/>
        </p:nvCxnSpPr>
        <p:spPr>
          <a:xfrm>
            <a:off x="457200" y="3119990"/>
            <a:ext cx="1580535" cy="0"/>
          </a:xfrm>
          <a:prstGeom prst="line">
            <a:avLst/>
          </a:prstGeom>
          <a:ln w="57150">
            <a:solidFill>
              <a:srgbClr val="009DD6"/>
            </a:solidFill>
          </a:ln>
        </p:spPr>
        <p:style>
          <a:lnRef idx="1">
            <a:schemeClr val="accent1"/>
          </a:lnRef>
          <a:fillRef idx="0">
            <a:schemeClr val="accent1"/>
          </a:fillRef>
          <a:effectRef idx="0">
            <a:schemeClr val="accent1"/>
          </a:effectRef>
          <a:fontRef idx="minor">
            <a:schemeClr val="tx1"/>
          </a:fontRef>
        </p:style>
      </p:cxnSp>
      <p:sp>
        <p:nvSpPr>
          <p:cNvPr id="5" name="Subtitle">
            <a:extLst>
              <a:ext uri="{FF2B5EF4-FFF2-40B4-BE49-F238E27FC236}">
                <a16:creationId xmlns:a16="http://schemas.microsoft.com/office/drawing/2014/main" id="{503C6AED-0DE0-47E4-A81C-6336093669F5}"/>
              </a:ext>
            </a:extLst>
          </p:cNvPr>
          <p:cNvSpPr>
            <a:spLocks noGrp="1"/>
          </p:cNvSpPr>
          <p:nvPr>
            <p:ph type="body" sz="quarter" idx="12" hasCustomPrompt="1"/>
          </p:nvPr>
        </p:nvSpPr>
        <p:spPr>
          <a:xfrm>
            <a:off x="457200" y="3276600"/>
            <a:ext cx="11139488" cy="695325"/>
          </a:xfrm>
        </p:spPr>
        <p:txBody>
          <a:bodyPr>
            <a:normAutofit/>
          </a:bodyPr>
          <a:lstStyle>
            <a:lvl1pPr marL="0" indent="0">
              <a:buNone/>
              <a:defRPr sz="2800">
                <a:solidFill>
                  <a:schemeClr val="bg1"/>
                </a:solidFill>
              </a:defRPr>
            </a:lvl1pPr>
            <a:lvl2pPr marL="320040" indent="0">
              <a:buNone/>
              <a:defRPr>
                <a:solidFill>
                  <a:schemeClr val="bg1"/>
                </a:solidFill>
              </a:defRPr>
            </a:lvl2pPr>
            <a:lvl3pPr marL="640080" indent="0">
              <a:buNone/>
              <a:defRPr>
                <a:solidFill>
                  <a:schemeClr val="bg1"/>
                </a:solidFill>
              </a:defRPr>
            </a:lvl3pPr>
            <a:lvl4pPr marL="960120" indent="0">
              <a:buNone/>
              <a:defRPr>
                <a:solidFill>
                  <a:schemeClr val="bg1"/>
                </a:solidFill>
              </a:defRPr>
            </a:lvl4pPr>
            <a:lvl5pPr marL="1280160" indent="0">
              <a:buNone/>
              <a:defRPr>
                <a:solidFill>
                  <a:schemeClr val="bg1"/>
                </a:solidFill>
              </a:defRPr>
            </a:lvl5pPr>
          </a:lstStyle>
          <a:p>
            <a:pPr lvl="0"/>
            <a:r>
              <a:rPr lang="en-US" dirty="0"/>
              <a:t>Presentation Subtitle</a:t>
            </a:r>
          </a:p>
        </p:txBody>
      </p:sp>
      <p:sp>
        <p:nvSpPr>
          <p:cNvPr id="12" name="Presenters 3">
            <a:extLst>
              <a:ext uri="{FF2B5EF4-FFF2-40B4-BE49-F238E27FC236}">
                <a16:creationId xmlns:a16="http://schemas.microsoft.com/office/drawing/2014/main" id="{92723639-909B-4FF5-85E7-4F5DDDD84DFB}"/>
              </a:ext>
            </a:extLst>
          </p:cNvPr>
          <p:cNvSpPr>
            <a:spLocks noGrp="1"/>
          </p:cNvSpPr>
          <p:nvPr>
            <p:ph type="body" sz="quarter" idx="13" hasCustomPrompt="1"/>
          </p:nvPr>
        </p:nvSpPr>
        <p:spPr>
          <a:xfrm>
            <a:off x="457200" y="4128534"/>
            <a:ext cx="11139488" cy="791308"/>
          </a:xfrm>
        </p:spPr>
        <p:txBody>
          <a:bodyPr>
            <a:normAutofit/>
          </a:bodyPr>
          <a:lstStyle>
            <a:lvl1pPr marL="0" indent="0">
              <a:buNone/>
              <a:defRPr sz="1600">
                <a:solidFill>
                  <a:schemeClr val="bg1"/>
                </a:solidFill>
              </a:defRPr>
            </a:lvl1pPr>
            <a:lvl2pPr marL="320040" indent="0">
              <a:buNone/>
              <a:defRPr>
                <a:solidFill>
                  <a:schemeClr val="bg1"/>
                </a:solidFill>
              </a:defRPr>
            </a:lvl2pPr>
            <a:lvl3pPr marL="640080" indent="0">
              <a:buNone/>
              <a:defRPr>
                <a:solidFill>
                  <a:schemeClr val="bg1"/>
                </a:solidFill>
              </a:defRPr>
            </a:lvl3pPr>
            <a:lvl4pPr marL="960120" indent="0">
              <a:buNone/>
              <a:defRPr>
                <a:solidFill>
                  <a:schemeClr val="bg1"/>
                </a:solidFill>
              </a:defRPr>
            </a:lvl4pPr>
            <a:lvl5pPr marL="1280160" indent="0">
              <a:buNone/>
              <a:defRPr>
                <a:solidFill>
                  <a:schemeClr val="bg1"/>
                </a:solidFill>
              </a:defRPr>
            </a:lvl5pPr>
          </a:lstStyle>
          <a:p>
            <a:pPr lvl="0"/>
            <a:r>
              <a:rPr lang="en-US" dirty="0"/>
              <a:t>Presenter’s Name | Presenter’s Name | Presenter’s Name or</a:t>
            </a:r>
            <a:br>
              <a:rPr lang="en-US" dirty="0"/>
            </a:br>
            <a:r>
              <a:rPr lang="en-US" dirty="0"/>
              <a:t>Presenter’s Name, Title | Presenter’s Name, Title</a:t>
            </a:r>
          </a:p>
        </p:txBody>
      </p:sp>
      <p:sp>
        <p:nvSpPr>
          <p:cNvPr id="13" name="Location-Date">
            <a:extLst>
              <a:ext uri="{FF2B5EF4-FFF2-40B4-BE49-F238E27FC236}">
                <a16:creationId xmlns:a16="http://schemas.microsoft.com/office/drawing/2014/main" id="{2ADB9052-C0CF-4CF9-9F42-1E338D9FF411}"/>
              </a:ext>
            </a:extLst>
          </p:cNvPr>
          <p:cNvSpPr>
            <a:spLocks noGrp="1"/>
          </p:cNvSpPr>
          <p:nvPr>
            <p:ph type="body" sz="quarter" idx="14" hasCustomPrompt="1"/>
          </p:nvPr>
        </p:nvSpPr>
        <p:spPr>
          <a:xfrm>
            <a:off x="457200" y="4990328"/>
            <a:ext cx="11139488" cy="1016633"/>
          </a:xfrm>
        </p:spPr>
        <p:txBody>
          <a:bodyPr>
            <a:normAutofit/>
          </a:bodyPr>
          <a:lstStyle>
            <a:lvl1pPr marL="0" indent="0">
              <a:buNone/>
              <a:defRPr sz="2000">
                <a:solidFill>
                  <a:schemeClr val="bg1"/>
                </a:solidFill>
              </a:defRPr>
            </a:lvl1pPr>
            <a:lvl2pPr marL="320040" indent="0">
              <a:buNone/>
              <a:defRPr>
                <a:solidFill>
                  <a:schemeClr val="bg1"/>
                </a:solidFill>
              </a:defRPr>
            </a:lvl2pPr>
            <a:lvl3pPr marL="640080" indent="0">
              <a:buNone/>
              <a:defRPr>
                <a:solidFill>
                  <a:schemeClr val="bg1"/>
                </a:solidFill>
              </a:defRPr>
            </a:lvl3pPr>
            <a:lvl4pPr marL="960120" indent="0">
              <a:buNone/>
              <a:defRPr>
                <a:solidFill>
                  <a:schemeClr val="bg1"/>
                </a:solidFill>
              </a:defRPr>
            </a:lvl4pPr>
            <a:lvl5pPr marL="1280160" indent="0">
              <a:buNone/>
              <a:defRPr>
                <a:solidFill>
                  <a:schemeClr val="bg1"/>
                </a:solidFill>
              </a:defRPr>
            </a:lvl5pPr>
          </a:lstStyle>
          <a:p>
            <a:pPr lvl="0"/>
            <a:r>
              <a:rPr lang="en-US" dirty="0"/>
              <a:t>Presentation Purpose or Location | Month 2021</a:t>
            </a:r>
          </a:p>
        </p:txBody>
      </p:sp>
      <p:sp>
        <p:nvSpPr>
          <p:cNvPr id="10" name="AIR.ORG">
            <a:extLst>
              <a:ext uri="{FF2B5EF4-FFF2-40B4-BE49-F238E27FC236}">
                <a16:creationId xmlns:a16="http://schemas.microsoft.com/office/drawing/2014/main" id="{6D35682F-2DFC-6D4A-9319-B6DB0F0EC6C2}"/>
              </a:ext>
            </a:extLst>
          </p:cNvPr>
          <p:cNvSpPr txBox="1"/>
          <p:nvPr userDrawn="1"/>
        </p:nvSpPr>
        <p:spPr>
          <a:xfrm>
            <a:off x="457200" y="6385023"/>
            <a:ext cx="6096000" cy="276999"/>
          </a:xfrm>
          <a:prstGeom prst="rect">
            <a:avLst/>
          </a:prstGeom>
          <a:noFill/>
        </p:spPr>
        <p:txBody>
          <a:bodyPr wrap="square" lIns="0" anchor="b">
            <a:spAutoFit/>
          </a:bodyPr>
          <a:lstStyle/>
          <a:p>
            <a:pPr algn="l"/>
            <a:r>
              <a:rPr lang="en-US" sz="1200" b="0" i="0" spc="200" dirty="0">
                <a:solidFill>
                  <a:srgbClr val="D1EEFC"/>
                </a:solidFill>
                <a:latin typeface="Calibri"/>
                <a:ea typeface="Calibri"/>
                <a:cs typeface="Calibri"/>
              </a:rPr>
              <a:t>AMERICAN INSTITUTES FOR RESEARCH® | AIR.ORG</a:t>
            </a:r>
          </a:p>
        </p:txBody>
      </p:sp>
      <p:sp>
        <p:nvSpPr>
          <p:cNvPr id="16" name="Rectangle 15">
            <a:extLst>
              <a:ext uri="{FF2B5EF4-FFF2-40B4-BE49-F238E27FC236}">
                <a16:creationId xmlns:a16="http://schemas.microsoft.com/office/drawing/2014/main" id="{334C93F6-2B7A-4A6F-AC53-16A48FFC9FE9}"/>
              </a:ext>
            </a:extLst>
          </p:cNvPr>
          <p:cNvSpPr/>
          <p:nvPr userDrawn="1"/>
        </p:nvSpPr>
        <p:spPr>
          <a:xfrm>
            <a:off x="5638800" y="6415800"/>
            <a:ext cx="6096000" cy="215444"/>
          </a:xfrm>
          <a:prstGeom prst="rect">
            <a:avLst/>
          </a:prstGeom>
        </p:spPr>
        <p:txBody>
          <a:bodyPr rIns="0" anchor="b">
            <a:spAutoFit/>
          </a:bodyPr>
          <a:lstStyle/>
          <a:p>
            <a:pPr algn="r"/>
            <a:r>
              <a:rPr lang="en-US" sz="800" dirty="0">
                <a:solidFill>
                  <a:srgbClr val="D1EEFC"/>
                </a:solidFill>
              </a:rPr>
              <a:t>Copyright © 2021 American Institutes for Research®. All rights reserved.</a:t>
            </a:r>
          </a:p>
        </p:txBody>
      </p:sp>
    </p:spTree>
    <p:extLst>
      <p:ext uri="{BB962C8B-B14F-4D97-AF65-F5344CB8AC3E}">
        <p14:creationId xmlns:p14="http://schemas.microsoft.com/office/powerpoint/2010/main" val="3032173319"/>
      </p:ext>
    </p:extLst>
  </p:cSld>
  <p:clrMapOvr>
    <a:masterClrMapping/>
  </p:clrMapOvr>
  <p:extLst>
    <p:ext uri="{DCECCB84-F9BA-43D5-87BE-67443E8EF086}">
      <p15:sldGuideLst xmlns:p15="http://schemas.microsoft.com/office/powerpoint/2012/main">
        <p15:guide id="1" orient="horz" pos="37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Left Dark">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968B73D7-AD06-4846-8FA8-D632994E7B6F}"/>
              </a:ext>
            </a:extLst>
          </p:cNvPr>
          <p:cNvSpPr>
            <a:spLocks noGrp="1"/>
          </p:cNvSpPr>
          <p:nvPr>
            <p:ph type="pic" sz="quarter" idx="15"/>
          </p:nvPr>
        </p:nvSpPr>
        <p:spPr>
          <a:xfrm>
            <a:off x="0" y="0"/>
            <a:ext cx="5698067" cy="6208111"/>
          </a:xfrm>
          <a:solidFill>
            <a:schemeClr val="bg2">
              <a:lumMod val="90000"/>
            </a:schemeClr>
          </a:solidFill>
        </p:spPr>
        <p:txBody>
          <a:bodyPr anchor="ctr" anchorCtr="0"/>
          <a:lstStyle>
            <a:lvl1pPr marL="0" indent="0"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0BD64140-19F4-440B-9AB3-0D3B539E3611}"/>
              </a:ext>
            </a:extLst>
          </p:cNvPr>
          <p:cNvSpPr>
            <a:spLocks noGrp="1"/>
          </p:cNvSpPr>
          <p:nvPr>
            <p:ph type="title" hasCustomPrompt="1"/>
          </p:nvPr>
        </p:nvSpPr>
        <p:spPr>
          <a:xfrm>
            <a:off x="6094474" y="0"/>
            <a:ext cx="5638801" cy="1051560"/>
          </a:xfrm>
        </p:spPr>
        <p:txBody>
          <a:bodyPr/>
          <a:lstStyle>
            <a:lvl1pPr>
              <a:defRPr/>
            </a:lvl1pPr>
          </a:lstStyle>
          <a:p>
            <a:r>
              <a:rPr lang="en-US" dirty="0"/>
              <a:t>Photo Left</a:t>
            </a:r>
          </a:p>
        </p:txBody>
      </p:sp>
      <p:cxnSp>
        <p:nvCxnSpPr>
          <p:cNvPr id="11" name="Straight Connector 10">
            <a:extLst>
              <a:ext uri="{FF2B5EF4-FFF2-40B4-BE49-F238E27FC236}">
                <a16:creationId xmlns:a16="http://schemas.microsoft.com/office/drawing/2014/main" id="{3463AA1A-FDB4-2E48-934E-B816933F6C1B}"/>
              </a:ext>
            </a:extLst>
          </p:cNvPr>
          <p:cNvCxnSpPr/>
          <p:nvPr userDrawn="1"/>
        </p:nvCxnSpPr>
        <p:spPr>
          <a:xfrm>
            <a:off x="6096000" y="1193858"/>
            <a:ext cx="1580535" cy="0"/>
          </a:xfrm>
          <a:prstGeom prst="line">
            <a:avLst/>
          </a:prstGeom>
          <a:ln w="57150">
            <a:solidFill>
              <a:srgbClr val="009DD6"/>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CFB4CE17-B9A2-4429-8BEA-8DAC33B7CC82}"/>
              </a:ext>
            </a:extLst>
          </p:cNvPr>
          <p:cNvSpPr>
            <a:spLocks noGrp="1"/>
          </p:cNvSpPr>
          <p:nvPr>
            <p:ph sz="quarter" idx="19"/>
          </p:nvPr>
        </p:nvSpPr>
        <p:spPr>
          <a:xfrm>
            <a:off x="6094413" y="1307592"/>
            <a:ext cx="5640387" cy="4498848"/>
          </a:xfrm>
        </p:spPr>
        <p:txBody>
          <a:bodyPr>
            <a:normAutofit/>
          </a:bodyPr>
          <a:lstStyle>
            <a:lvl1pPr>
              <a:defRPr sz="2400"/>
            </a:lvl1pPr>
            <a:lvl2pPr>
              <a:defRPr sz="2400"/>
            </a:lvl2pPr>
            <a:lvl3pPr>
              <a:defRPr sz="24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629F239-E453-144F-9922-A57A5A1AF5E1}"/>
              </a:ext>
            </a:extLst>
          </p:cNvPr>
          <p:cNvSpPr>
            <a:spLocks noGrp="1"/>
          </p:cNvSpPr>
          <p:nvPr>
            <p:ph type="body" sz="quarter" idx="14" hasCustomPrompt="1"/>
          </p:nvPr>
        </p:nvSpPr>
        <p:spPr>
          <a:xfrm>
            <a:off x="6096001" y="5806440"/>
            <a:ext cx="5638799" cy="365125"/>
          </a:xfrm>
        </p:spPr>
        <p:txBody>
          <a:bodyPr>
            <a:noAutofit/>
          </a:bodyPr>
          <a:lstStyle>
            <a:lvl1pPr marL="0" indent="0">
              <a:buNone/>
              <a:defRPr sz="1000"/>
            </a:lvl1pPr>
          </a:lstStyle>
          <a:p>
            <a:r>
              <a:rPr lang="en-US" i="1" dirty="0"/>
              <a:t>Note.</a:t>
            </a:r>
            <a:r>
              <a:rPr lang="en-US" dirty="0"/>
              <a:t> Placeholder for notes, sources, and permissions (if needed). “</a:t>
            </a:r>
            <a:r>
              <a:rPr lang="en-US" i="1" dirty="0"/>
              <a:t>Note.</a:t>
            </a:r>
            <a:r>
              <a:rPr lang="en-US" dirty="0"/>
              <a:t>” (including a period) is italicized.</a:t>
            </a:r>
          </a:p>
        </p:txBody>
      </p:sp>
      <p:sp>
        <p:nvSpPr>
          <p:cNvPr id="5" name="Slide Number Placeholder 4">
            <a:extLst>
              <a:ext uri="{FF2B5EF4-FFF2-40B4-BE49-F238E27FC236}">
                <a16:creationId xmlns:a16="http://schemas.microsoft.com/office/drawing/2014/main" id="{41C581C5-40E2-4DC5-A181-097153206578}"/>
              </a:ext>
            </a:extLst>
          </p:cNvPr>
          <p:cNvSpPr>
            <a:spLocks noGrp="1"/>
          </p:cNvSpPr>
          <p:nvPr>
            <p:ph type="sldNum" sz="quarter" idx="17"/>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3165764189"/>
      </p:ext>
    </p:extLst>
  </p:cSld>
  <p:clrMapOvr>
    <a:masterClrMapping/>
  </p:clrMapOvr>
  <p:extLst>
    <p:ext uri="{DCECCB84-F9BA-43D5-87BE-67443E8EF086}">
      <p15:sldGuideLst xmlns:p15="http://schemas.microsoft.com/office/powerpoint/2012/main">
        <p15:guide id="1" orient="horz" pos="600">
          <p15:clr>
            <a:srgbClr val="FBAE40"/>
          </p15:clr>
        </p15:guide>
        <p15:guide id="2" pos="288">
          <p15:clr>
            <a:srgbClr val="FBAE40"/>
          </p15:clr>
        </p15:guide>
        <p15:guide id="3" pos="739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lgn="l">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Dar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CB8A9-417C-4496-9048-8DCE77F92C9C}"/>
              </a:ext>
            </a:extLst>
          </p:cNvPr>
          <p:cNvSpPr>
            <a:spLocks noGrp="1"/>
          </p:cNvSpPr>
          <p:nvPr>
            <p:ph type="title" hasCustomPrompt="1"/>
          </p:nvPr>
        </p:nvSpPr>
        <p:spPr/>
        <p:txBody>
          <a:bodyPr/>
          <a:lstStyle>
            <a:lvl1pPr>
              <a:defRPr/>
            </a:lvl1pPr>
          </a:lstStyle>
          <a:p>
            <a:r>
              <a:rPr lang="en-US" dirty="0"/>
              <a:t>Meet the Presenters</a:t>
            </a:r>
          </a:p>
        </p:txBody>
      </p:sp>
      <p:sp>
        <p:nvSpPr>
          <p:cNvPr id="5" name="Picture Placeholder 1">
            <a:extLst>
              <a:ext uri="{FF2B5EF4-FFF2-40B4-BE49-F238E27FC236}">
                <a16:creationId xmlns:a16="http://schemas.microsoft.com/office/drawing/2014/main" id="{71CC5E8F-75D8-4623-89EE-02F9993DD137}"/>
              </a:ext>
            </a:extLst>
          </p:cNvPr>
          <p:cNvSpPr>
            <a:spLocks noGrp="1"/>
          </p:cNvSpPr>
          <p:nvPr>
            <p:ph type="pic" sz="quarter" idx="15" hasCustomPrompt="1"/>
          </p:nvPr>
        </p:nvSpPr>
        <p:spPr>
          <a:xfrm>
            <a:off x="457200" y="2020558"/>
            <a:ext cx="1499616" cy="1499616"/>
          </a:xfrm>
          <a:prstGeom prst="ellipse">
            <a:avLst/>
          </a:prstGeom>
          <a:solidFill>
            <a:schemeClr val="bg2"/>
          </a:solidFill>
        </p:spPr>
        <p:txBody>
          <a:bodyPr rtlCol="0" anchor="t" anchorCtr="0">
            <a:noAutofit/>
          </a:bodyPr>
          <a:lstStyle>
            <a:lvl1pPr marL="0" indent="0" algn="ctr">
              <a:lnSpc>
                <a:spcPct val="100000"/>
              </a:lnSpc>
              <a:spcBef>
                <a:spcPts val="0"/>
              </a:spcBef>
              <a:buNone/>
              <a:defRPr sz="800" baseline="0">
                <a:solidFill>
                  <a:schemeClr val="tx1"/>
                </a:solidFill>
              </a:defRPr>
            </a:lvl1pPr>
          </a:lstStyle>
          <a:p>
            <a:pPr lvl="0"/>
            <a:r>
              <a:rPr lang="en-US" noProof="0" dirty="0"/>
              <a:t>Crop images to same height and width (square)</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6" name="Name 1">
            <a:extLst>
              <a:ext uri="{FF2B5EF4-FFF2-40B4-BE49-F238E27FC236}">
                <a16:creationId xmlns:a16="http://schemas.microsoft.com/office/drawing/2014/main" id="{D03F0B07-E10B-411E-8B35-197265DC79EF}"/>
              </a:ext>
            </a:extLst>
          </p:cNvPr>
          <p:cNvSpPr>
            <a:spLocks noGrp="1"/>
          </p:cNvSpPr>
          <p:nvPr>
            <p:ph type="body" sz="quarter" idx="19" hasCustomPrompt="1"/>
          </p:nvPr>
        </p:nvSpPr>
        <p:spPr>
          <a:xfrm>
            <a:off x="457200" y="3637300"/>
            <a:ext cx="1499616"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7" name="Bio 1">
            <a:extLst>
              <a:ext uri="{FF2B5EF4-FFF2-40B4-BE49-F238E27FC236}">
                <a16:creationId xmlns:a16="http://schemas.microsoft.com/office/drawing/2014/main" id="{9EE7094E-912E-4D11-A432-5AD1D897B715}"/>
              </a:ext>
            </a:extLst>
          </p:cNvPr>
          <p:cNvSpPr>
            <a:spLocks noGrp="1"/>
          </p:cNvSpPr>
          <p:nvPr>
            <p:ph type="body" sz="quarter" idx="23" hasCustomPrompt="1"/>
          </p:nvPr>
        </p:nvSpPr>
        <p:spPr>
          <a:xfrm>
            <a:off x="457200" y="4158508"/>
            <a:ext cx="1499616" cy="1142655"/>
          </a:xfrm>
        </p:spPr>
        <p:txBody>
          <a:bodyPr>
            <a:normAutofit/>
          </a:bodyPr>
          <a:lstStyle>
            <a:lvl1pPr marL="0" indent="0" algn="ctr">
              <a:lnSpc>
                <a:spcPct val="125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8" name="Picture Placeholder 1">
            <a:extLst>
              <a:ext uri="{FF2B5EF4-FFF2-40B4-BE49-F238E27FC236}">
                <a16:creationId xmlns:a16="http://schemas.microsoft.com/office/drawing/2014/main" id="{C9EDA36B-2EA5-455F-BB16-5B219282D342}"/>
              </a:ext>
            </a:extLst>
          </p:cNvPr>
          <p:cNvSpPr>
            <a:spLocks noGrp="1"/>
          </p:cNvSpPr>
          <p:nvPr>
            <p:ph type="pic" sz="quarter" idx="24" hasCustomPrompt="1"/>
          </p:nvPr>
        </p:nvSpPr>
        <p:spPr>
          <a:xfrm>
            <a:off x="2412492" y="2020558"/>
            <a:ext cx="1499616" cy="1499616"/>
          </a:xfrm>
          <a:prstGeom prst="ellipse">
            <a:avLst/>
          </a:prstGeom>
          <a:solidFill>
            <a:schemeClr val="bg2"/>
          </a:solidFill>
        </p:spPr>
        <p:txBody>
          <a:bodyPr rtlCol="0" anchor="t" anchorCtr="0">
            <a:noAutofit/>
          </a:bodyPr>
          <a:lstStyle>
            <a:lvl1pPr marL="0" indent="0" algn="ctr">
              <a:lnSpc>
                <a:spcPct val="100000"/>
              </a:lnSpc>
              <a:spcBef>
                <a:spcPts val="0"/>
              </a:spcBef>
              <a:buNone/>
              <a:defRPr sz="800" baseline="0">
                <a:solidFill>
                  <a:schemeClr val="tx1"/>
                </a:solidFill>
              </a:defRPr>
            </a:lvl1pPr>
          </a:lstStyle>
          <a:p>
            <a:pPr lvl="0"/>
            <a:r>
              <a:rPr lang="en-US" noProof="0" dirty="0"/>
              <a:t>Crop images to same height and width (square)</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9" name="Name 1">
            <a:extLst>
              <a:ext uri="{FF2B5EF4-FFF2-40B4-BE49-F238E27FC236}">
                <a16:creationId xmlns:a16="http://schemas.microsoft.com/office/drawing/2014/main" id="{110EA2BD-2A1E-4B6B-9121-92F2E4797955}"/>
              </a:ext>
            </a:extLst>
          </p:cNvPr>
          <p:cNvSpPr>
            <a:spLocks noGrp="1"/>
          </p:cNvSpPr>
          <p:nvPr>
            <p:ph type="body" sz="quarter" idx="25" hasCustomPrompt="1"/>
          </p:nvPr>
        </p:nvSpPr>
        <p:spPr>
          <a:xfrm>
            <a:off x="2412492" y="3637300"/>
            <a:ext cx="1499616"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10" name="Bio 1">
            <a:extLst>
              <a:ext uri="{FF2B5EF4-FFF2-40B4-BE49-F238E27FC236}">
                <a16:creationId xmlns:a16="http://schemas.microsoft.com/office/drawing/2014/main" id="{D59CFF05-E379-49FF-B785-7CA5AA436879}"/>
              </a:ext>
            </a:extLst>
          </p:cNvPr>
          <p:cNvSpPr>
            <a:spLocks noGrp="1"/>
          </p:cNvSpPr>
          <p:nvPr>
            <p:ph type="body" sz="quarter" idx="26" hasCustomPrompt="1"/>
          </p:nvPr>
        </p:nvSpPr>
        <p:spPr>
          <a:xfrm>
            <a:off x="2412492" y="4158508"/>
            <a:ext cx="1499616" cy="1142655"/>
          </a:xfrm>
        </p:spPr>
        <p:txBody>
          <a:bodyPr>
            <a:normAutofit/>
          </a:bodyPr>
          <a:lstStyle>
            <a:lvl1pPr marL="0" indent="0" algn="ctr">
              <a:lnSpc>
                <a:spcPct val="125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11" name="Picture Placeholder 1">
            <a:extLst>
              <a:ext uri="{FF2B5EF4-FFF2-40B4-BE49-F238E27FC236}">
                <a16:creationId xmlns:a16="http://schemas.microsoft.com/office/drawing/2014/main" id="{94A80552-9B52-42DF-BE3A-6F065118F72B}"/>
              </a:ext>
            </a:extLst>
          </p:cNvPr>
          <p:cNvSpPr>
            <a:spLocks noGrp="1"/>
          </p:cNvSpPr>
          <p:nvPr>
            <p:ph type="pic" sz="quarter" idx="27" hasCustomPrompt="1"/>
          </p:nvPr>
        </p:nvSpPr>
        <p:spPr>
          <a:xfrm>
            <a:off x="4367784" y="2020558"/>
            <a:ext cx="1499616" cy="1499616"/>
          </a:xfrm>
          <a:prstGeom prst="ellipse">
            <a:avLst/>
          </a:prstGeom>
          <a:solidFill>
            <a:schemeClr val="bg2"/>
          </a:solidFill>
        </p:spPr>
        <p:txBody>
          <a:bodyPr rtlCol="0" anchor="t" anchorCtr="0">
            <a:noAutofit/>
          </a:bodyPr>
          <a:lstStyle>
            <a:lvl1pPr marL="0" indent="0" algn="ctr">
              <a:lnSpc>
                <a:spcPct val="100000"/>
              </a:lnSpc>
              <a:spcBef>
                <a:spcPts val="0"/>
              </a:spcBef>
              <a:buNone/>
              <a:defRPr sz="800" baseline="0">
                <a:solidFill>
                  <a:schemeClr val="tx1"/>
                </a:solidFill>
              </a:defRPr>
            </a:lvl1pPr>
          </a:lstStyle>
          <a:p>
            <a:pPr lvl="0"/>
            <a:r>
              <a:rPr lang="en-US" noProof="0" dirty="0"/>
              <a:t>Crop images to same height and width (square)</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12" name="Name 1">
            <a:extLst>
              <a:ext uri="{FF2B5EF4-FFF2-40B4-BE49-F238E27FC236}">
                <a16:creationId xmlns:a16="http://schemas.microsoft.com/office/drawing/2014/main" id="{23663A88-782E-4FEE-9FA2-84F4E76A3288}"/>
              </a:ext>
            </a:extLst>
          </p:cNvPr>
          <p:cNvSpPr>
            <a:spLocks noGrp="1"/>
          </p:cNvSpPr>
          <p:nvPr>
            <p:ph type="body" sz="quarter" idx="28" hasCustomPrompt="1"/>
          </p:nvPr>
        </p:nvSpPr>
        <p:spPr>
          <a:xfrm>
            <a:off x="4367784" y="3637300"/>
            <a:ext cx="1499616"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13" name="Bio 1">
            <a:extLst>
              <a:ext uri="{FF2B5EF4-FFF2-40B4-BE49-F238E27FC236}">
                <a16:creationId xmlns:a16="http://schemas.microsoft.com/office/drawing/2014/main" id="{B7FB1971-DE2F-40B8-BBB9-CA3048080685}"/>
              </a:ext>
            </a:extLst>
          </p:cNvPr>
          <p:cNvSpPr>
            <a:spLocks noGrp="1"/>
          </p:cNvSpPr>
          <p:nvPr>
            <p:ph type="body" sz="quarter" idx="29" hasCustomPrompt="1"/>
          </p:nvPr>
        </p:nvSpPr>
        <p:spPr>
          <a:xfrm>
            <a:off x="4367784" y="4158508"/>
            <a:ext cx="1499616" cy="1142655"/>
          </a:xfrm>
        </p:spPr>
        <p:txBody>
          <a:bodyPr>
            <a:normAutofit/>
          </a:bodyPr>
          <a:lstStyle>
            <a:lvl1pPr marL="0" indent="0" algn="ctr">
              <a:lnSpc>
                <a:spcPct val="125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14" name="Picture Placeholder 1">
            <a:extLst>
              <a:ext uri="{FF2B5EF4-FFF2-40B4-BE49-F238E27FC236}">
                <a16:creationId xmlns:a16="http://schemas.microsoft.com/office/drawing/2014/main" id="{8F6ABA03-6543-489D-8F50-07455BA0EAC8}"/>
              </a:ext>
            </a:extLst>
          </p:cNvPr>
          <p:cNvSpPr>
            <a:spLocks noGrp="1"/>
          </p:cNvSpPr>
          <p:nvPr>
            <p:ph type="pic" sz="quarter" idx="30" hasCustomPrompt="1"/>
          </p:nvPr>
        </p:nvSpPr>
        <p:spPr>
          <a:xfrm>
            <a:off x="6323076" y="2020558"/>
            <a:ext cx="1499616" cy="1499616"/>
          </a:xfrm>
          <a:prstGeom prst="ellipse">
            <a:avLst/>
          </a:prstGeom>
          <a:solidFill>
            <a:schemeClr val="bg2"/>
          </a:solidFill>
        </p:spPr>
        <p:txBody>
          <a:bodyPr rtlCol="0" anchor="t" anchorCtr="0">
            <a:noAutofit/>
          </a:bodyPr>
          <a:lstStyle>
            <a:lvl1pPr marL="0" indent="0" algn="ctr">
              <a:lnSpc>
                <a:spcPct val="100000"/>
              </a:lnSpc>
              <a:spcBef>
                <a:spcPts val="0"/>
              </a:spcBef>
              <a:buNone/>
              <a:defRPr sz="800" baseline="0">
                <a:solidFill>
                  <a:schemeClr val="tx1"/>
                </a:solidFill>
              </a:defRPr>
            </a:lvl1pPr>
          </a:lstStyle>
          <a:p>
            <a:pPr lvl="0"/>
            <a:r>
              <a:rPr lang="en-US" noProof="0" dirty="0"/>
              <a:t>Crop images to same height and width (square)</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15" name="Name 1">
            <a:extLst>
              <a:ext uri="{FF2B5EF4-FFF2-40B4-BE49-F238E27FC236}">
                <a16:creationId xmlns:a16="http://schemas.microsoft.com/office/drawing/2014/main" id="{242E66B4-AB1E-4C5C-BDE9-33D0A09C7793}"/>
              </a:ext>
            </a:extLst>
          </p:cNvPr>
          <p:cNvSpPr>
            <a:spLocks noGrp="1"/>
          </p:cNvSpPr>
          <p:nvPr>
            <p:ph type="body" sz="quarter" idx="31" hasCustomPrompt="1"/>
          </p:nvPr>
        </p:nvSpPr>
        <p:spPr>
          <a:xfrm>
            <a:off x="6323076" y="3637300"/>
            <a:ext cx="1499616"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16" name="Bio 1">
            <a:extLst>
              <a:ext uri="{FF2B5EF4-FFF2-40B4-BE49-F238E27FC236}">
                <a16:creationId xmlns:a16="http://schemas.microsoft.com/office/drawing/2014/main" id="{EDB8F50C-7614-49BE-8204-ED4E8C562269}"/>
              </a:ext>
            </a:extLst>
          </p:cNvPr>
          <p:cNvSpPr>
            <a:spLocks noGrp="1"/>
          </p:cNvSpPr>
          <p:nvPr>
            <p:ph type="body" sz="quarter" idx="32" hasCustomPrompt="1"/>
          </p:nvPr>
        </p:nvSpPr>
        <p:spPr>
          <a:xfrm>
            <a:off x="6323076" y="4158508"/>
            <a:ext cx="1499616" cy="1142655"/>
          </a:xfrm>
        </p:spPr>
        <p:txBody>
          <a:bodyPr>
            <a:normAutofit/>
          </a:bodyPr>
          <a:lstStyle>
            <a:lvl1pPr marL="0" indent="0" algn="ctr">
              <a:lnSpc>
                <a:spcPct val="125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17" name="Picture Placeholder 1">
            <a:extLst>
              <a:ext uri="{FF2B5EF4-FFF2-40B4-BE49-F238E27FC236}">
                <a16:creationId xmlns:a16="http://schemas.microsoft.com/office/drawing/2014/main" id="{B2BDDD79-4490-4D9E-9B39-39E28D7CCA35}"/>
              </a:ext>
            </a:extLst>
          </p:cNvPr>
          <p:cNvSpPr>
            <a:spLocks noGrp="1"/>
          </p:cNvSpPr>
          <p:nvPr>
            <p:ph type="pic" sz="quarter" idx="33" hasCustomPrompt="1"/>
          </p:nvPr>
        </p:nvSpPr>
        <p:spPr>
          <a:xfrm>
            <a:off x="8278368" y="2020558"/>
            <a:ext cx="1499616" cy="1499616"/>
          </a:xfrm>
          <a:prstGeom prst="ellipse">
            <a:avLst/>
          </a:prstGeom>
          <a:solidFill>
            <a:schemeClr val="bg2"/>
          </a:solidFill>
        </p:spPr>
        <p:txBody>
          <a:bodyPr rtlCol="0" anchor="t" anchorCtr="0">
            <a:noAutofit/>
          </a:bodyPr>
          <a:lstStyle>
            <a:lvl1pPr marL="0" indent="0" algn="ctr">
              <a:lnSpc>
                <a:spcPct val="100000"/>
              </a:lnSpc>
              <a:spcBef>
                <a:spcPts val="0"/>
              </a:spcBef>
              <a:buNone/>
              <a:defRPr sz="800" baseline="0">
                <a:solidFill>
                  <a:schemeClr val="tx1"/>
                </a:solidFill>
              </a:defRPr>
            </a:lvl1pPr>
          </a:lstStyle>
          <a:p>
            <a:pPr lvl="0"/>
            <a:r>
              <a:rPr lang="en-US" noProof="0" dirty="0"/>
              <a:t>Crop images to same height and width (square)</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18" name="Name 1">
            <a:extLst>
              <a:ext uri="{FF2B5EF4-FFF2-40B4-BE49-F238E27FC236}">
                <a16:creationId xmlns:a16="http://schemas.microsoft.com/office/drawing/2014/main" id="{82FD11C7-7338-4E05-B94D-F2971009CD29}"/>
              </a:ext>
            </a:extLst>
          </p:cNvPr>
          <p:cNvSpPr>
            <a:spLocks noGrp="1"/>
          </p:cNvSpPr>
          <p:nvPr>
            <p:ph type="body" sz="quarter" idx="34" hasCustomPrompt="1"/>
          </p:nvPr>
        </p:nvSpPr>
        <p:spPr>
          <a:xfrm>
            <a:off x="8278368" y="3637300"/>
            <a:ext cx="1499616"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19" name="Bio 1">
            <a:extLst>
              <a:ext uri="{FF2B5EF4-FFF2-40B4-BE49-F238E27FC236}">
                <a16:creationId xmlns:a16="http://schemas.microsoft.com/office/drawing/2014/main" id="{E29B2798-CB3B-4033-939D-055CF6204693}"/>
              </a:ext>
            </a:extLst>
          </p:cNvPr>
          <p:cNvSpPr>
            <a:spLocks noGrp="1"/>
          </p:cNvSpPr>
          <p:nvPr>
            <p:ph type="body" sz="quarter" idx="35" hasCustomPrompt="1"/>
          </p:nvPr>
        </p:nvSpPr>
        <p:spPr>
          <a:xfrm>
            <a:off x="8278368" y="4158508"/>
            <a:ext cx="1499616" cy="1142655"/>
          </a:xfrm>
        </p:spPr>
        <p:txBody>
          <a:bodyPr>
            <a:normAutofit/>
          </a:bodyPr>
          <a:lstStyle>
            <a:lvl1pPr marL="0" indent="0" algn="ctr">
              <a:lnSpc>
                <a:spcPct val="125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0" name="Picture Placeholder 1">
            <a:extLst>
              <a:ext uri="{FF2B5EF4-FFF2-40B4-BE49-F238E27FC236}">
                <a16:creationId xmlns:a16="http://schemas.microsoft.com/office/drawing/2014/main" id="{BDD1A934-37B7-4E46-B4C9-E4EC3F62FDAD}"/>
              </a:ext>
            </a:extLst>
          </p:cNvPr>
          <p:cNvSpPr>
            <a:spLocks noGrp="1"/>
          </p:cNvSpPr>
          <p:nvPr>
            <p:ph type="pic" sz="quarter" idx="36" hasCustomPrompt="1"/>
          </p:nvPr>
        </p:nvSpPr>
        <p:spPr>
          <a:xfrm>
            <a:off x="10233660" y="2020558"/>
            <a:ext cx="1499616" cy="1499616"/>
          </a:xfrm>
          <a:prstGeom prst="ellipse">
            <a:avLst/>
          </a:prstGeom>
          <a:solidFill>
            <a:schemeClr val="bg2"/>
          </a:solidFill>
        </p:spPr>
        <p:txBody>
          <a:bodyPr rtlCol="0" anchor="t" anchorCtr="0">
            <a:noAutofit/>
          </a:bodyPr>
          <a:lstStyle>
            <a:lvl1pPr marL="0" indent="0" algn="ctr">
              <a:lnSpc>
                <a:spcPct val="100000"/>
              </a:lnSpc>
              <a:spcBef>
                <a:spcPts val="0"/>
              </a:spcBef>
              <a:buNone/>
              <a:defRPr sz="800" baseline="0">
                <a:solidFill>
                  <a:schemeClr val="tx1"/>
                </a:solidFill>
              </a:defRPr>
            </a:lvl1pPr>
          </a:lstStyle>
          <a:p>
            <a:pPr lvl="0"/>
            <a:r>
              <a:rPr lang="en-US" noProof="0" dirty="0"/>
              <a:t>Crop images to same height and width (square)</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1" name="Name 1">
            <a:extLst>
              <a:ext uri="{FF2B5EF4-FFF2-40B4-BE49-F238E27FC236}">
                <a16:creationId xmlns:a16="http://schemas.microsoft.com/office/drawing/2014/main" id="{A9B07209-5A96-4A39-AE90-D19B76B6E58C}"/>
              </a:ext>
            </a:extLst>
          </p:cNvPr>
          <p:cNvSpPr>
            <a:spLocks noGrp="1"/>
          </p:cNvSpPr>
          <p:nvPr>
            <p:ph type="body" sz="quarter" idx="37" hasCustomPrompt="1"/>
          </p:nvPr>
        </p:nvSpPr>
        <p:spPr>
          <a:xfrm>
            <a:off x="10233660" y="3637300"/>
            <a:ext cx="1499616"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22" name="Bio 1">
            <a:extLst>
              <a:ext uri="{FF2B5EF4-FFF2-40B4-BE49-F238E27FC236}">
                <a16:creationId xmlns:a16="http://schemas.microsoft.com/office/drawing/2014/main" id="{5C9AE779-EC12-4A16-A99F-6148516C6D67}"/>
              </a:ext>
            </a:extLst>
          </p:cNvPr>
          <p:cNvSpPr>
            <a:spLocks noGrp="1"/>
          </p:cNvSpPr>
          <p:nvPr>
            <p:ph type="body" sz="quarter" idx="38" hasCustomPrompt="1"/>
          </p:nvPr>
        </p:nvSpPr>
        <p:spPr>
          <a:xfrm>
            <a:off x="10233660" y="4158508"/>
            <a:ext cx="1499616" cy="1142655"/>
          </a:xfrm>
        </p:spPr>
        <p:txBody>
          <a:bodyPr>
            <a:normAutofit/>
          </a:bodyPr>
          <a:lstStyle>
            <a:lvl1pPr marL="0" indent="0" algn="ctr">
              <a:lnSpc>
                <a:spcPct val="125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3" name="Slide Number Placeholder 22">
            <a:extLst>
              <a:ext uri="{FF2B5EF4-FFF2-40B4-BE49-F238E27FC236}">
                <a16:creationId xmlns:a16="http://schemas.microsoft.com/office/drawing/2014/main" id="{1BABF265-52E5-49FF-83ED-1A0A9936A888}"/>
              </a:ext>
            </a:extLst>
          </p:cNvPr>
          <p:cNvSpPr>
            <a:spLocks noGrp="1"/>
          </p:cNvSpPr>
          <p:nvPr>
            <p:ph type="sldNum" sz="quarter" idx="40"/>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2997982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eferences Dark">
    <p:spTree>
      <p:nvGrpSpPr>
        <p:cNvPr id="1" name=""/>
        <p:cNvGrpSpPr/>
        <p:nvPr/>
      </p:nvGrpSpPr>
      <p:grpSpPr>
        <a:xfrm>
          <a:off x="0" y="0"/>
          <a:ext cx="0" cy="0"/>
          <a:chOff x="0" y="0"/>
          <a:chExt cx="0" cy="0"/>
        </a:xfrm>
      </p:grpSpPr>
      <p:sp>
        <p:nvSpPr>
          <p:cNvPr id="4" name="Title 3"/>
          <p:cNvSpPr>
            <a:spLocks noGrp="1"/>
          </p:cNvSpPr>
          <p:nvPr>
            <p:ph type="title" hasCustomPrompt="1"/>
          </p:nvPr>
        </p:nvSpPr>
        <p:spPr/>
        <p:txBody>
          <a:bodyPr/>
          <a:lstStyle>
            <a:lvl1pPr>
              <a:defRPr/>
            </a:lvl1pPr>
          </a:lstStyle>
          <a:p>
            <a:r>
              <a:rPr lang="en-US" dirty="0"/>
              <a:t>References</a:t>
            </a:r>
          </a:p>
        </p:txBody>
      </p:sp>
      <p:sp>
        <p:nvSpPr>
          <p:cNvPr id="10" name="Content"/>
          <p:cNvSpPr>
            <a:spLocks noGrp="1"/>
          </p:cNvSpPr>
          <p:nvPr>
            <p:ph type="body" sz="quarter" idx="13" hasCustomPrompt="1"/>
          </p:nvPr>
        </p:nvSpPr>
        <p:spPr>
          <a:xfrm>
            <a:off x="457200" y="1389888"/>
            <a:ext cx="11274552" cy="4498848"/>
          </a:xfrm>
        </p:spPr>
        <p:txBody>
          <a:bodyPr>
            <a:noAutofit/>
          </a:bodyPr>
          <a:lstStyle>
            <a:lvl1pPr marL="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
        <p:nvSpPr>
          <p:cNvPr id="3" name="Slide Number Placeholder 2">
            <a:extLst>
              <a:ext uri="{FF2B5EF4-FFF2-40B4-BE49-F238E27FC236}">
                <a16:creationId xmlns:a16="http://schemas.microsoft.com/office/drawing/2014/main" id="{7A73AB09-0ADC-48EF-A7DF-DE4E3B7F9E6F}"/>
              </a:ext>
            </a:extLst>
          </p:cNvPr>
          <p:cNvSpPr>
            <a:spLocks noGrp="1"/>
          </p:cNvSpPr>
          <p:nvPr>
            <p:ph type="sldNum" sz="quarter" idx="15"/>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3416023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End Slide 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03A7B-8838-0344-AFBC-927F05E302E6}"/>
              </a:ext>
            </a:extLst>
          </p:cNvPr>
          <p:cNvSpPr>
            <a:spLocks noGrp="1"/>
          </p:cNvSpPr>
          <p:nvPr>
            <p:ph type="ctrTitle" hasCustomPrompt="1"/>
          </p:nvPr>
        </p:nvSpPr>
        <p:spPr>
          <a:xfrm>
            <a:off x="457200" y="882407"/>
            <a:ext cx="7018421" cy="2002977"/>
          </a:xfrm>
        </p:spPr>
        <p:txBody>
          <a:bodyPr anchor="b">
            <a:normAutofit/>
          </a:bodyPr>
          <a:lstStyle>
            <a:lvl1pPr algn="l">
              <a:defRPr sz="2400" b="0">
                <a:solidFill>
                  <a:schemeClr val="bg1"/>
                </a:solidFill>
                <a:latin typeface="+mj-lt"/>
                <a:ea typeface="Tahoma" panose="020B0604030504040204" pitchFamily="34" charset="0"/>
                <a:cs typeface="Arial" panose="020B0604020202020204" pitchFamily="34" charset="0"/>
              </a:defRPr>
            </a:lvl1pPr>
          </a:lstStyle>
          <a:p>
            <a:r>
              <a:rPr lang="en-US" dirty="0"/>
              <a:t>Presenter’s Name</a:t>
            </a:r>
          </a:p>
        </p:txBody>
      </p:sp>
      <p:sp>
        <p:nvSpPr>
          <p:cNvPr id="3" name="Subtitle 2">
            <a:extLst>
              <a:ext uri="{FF2B5EF4-FFF2-40B4-BE49-F238E27FC236}">
                <a16:creationId xmlns:a16="http://schemas.microsoft.com/office/drawing/2014/main" id="{A084FAC7-B699-5C43-941C-43B27DBDD813}"/>
              </a:ext>
            </a:extLst>
          </p:cNvPr>
          <p:cNvSpPr>
            <a:spLocks noGrp="1"/>
          </p:cNvSpPr>
          <p:nvPr>
            <p:ph type="subTitle" idx="1" hasCustomPrompt="1"/>
          </p:nvPr>
        </p:nvSpPr>
        <p:spPr>
          <a:xfrm>
            <a:off x="457199" y="3356915"/>
            <a:ext cx="6939941" cy="1904895"/>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Presenter’s Job Title</a:t>
            </a:r>
            <a:br>
              <a:rPr lang="en-US" dirty="0"/>
            </a:br>
            <a:r>
              <a:rPr lang="en-US" dirty="0"/>
              <a:t>202.403.XXXX</a:t>
            </a:r>
            <a:br>
              <a:rPr lang="en-US" dirty="0"/>
            </a:br>
            <a:r>
              <a:rPr lang="en-US" dirty="0"/>
              <a:t>email.address@air.org</a:t>
            </a:r>
          </a:p>
        </p:txBody>
      </p:sp>
      <p:pic>
        <p:nvPicPr>
          <p:cNvPr id="9" name="Picture 8" descr="Logo of American Institutes for Research. Advancing Evidence. Improving Lives.">
            <a:extLst>
              <a:ext uri="{FF2B5EF4-FFF2-40B4-BE49-F238E27FC236}">
                <a16:creationId xmlns:a16="http://schemas.microsoft.com/office/drawing/2014/main" id="{F723C159-3BBE-C54D-9392-2FCBB0C4E7A9}"/>
              </a:ext>
            </a:extLst>
          </p:cNvPr>
          <p:cNvPicPr>
            <a:picLocks noChangeAspect="1"/>
          </p:cNvPicPr>
          <p:nvPr userDrawn="1"/>
        </p:nvPicPr>
        <p:blipFill>
          <a:blip r:embed="rId3"/>
          <a:stretch>
            <a:fillRect/>
          </a:stretch>
        </p:blipFill>
        <p:spPr>
          <a:xfrm>
            <a:off x="9508857" y="549514"/>
            <a:ext cx="1844943" cy="934474"/>
          </a:xfrm>
          <a:prstGeom prst="rect">
            <a:avLst/>
          </a:prstGeom>
        </p:spPr>
      </p:pic>
      <p:sp>
        <p:nvSpPr>
          <p:cNvPr id="10" name="TextBox 9">
            <a:extLst>
              <a:ext uri="{FF2B5EF4-FFF2-40B4-BE49-F238E27FC236}">
                <a16:creationId xmlns:a16="http://schemas.microsoft.com/office/drawing/2014/main" id="{6D35682F-2DFC-6D4A-9319-B6DB0F0EC6C2}"/>
              </a:ext>
            </a:extLst>
          </p:cNvPr>
          <p:cNvSpPr txBox="1"/>
          <p:nvPr userDrawn="1"/>
        </p:nvSpPr>
        <p:spPr>
          <a:xfrm>
            <a:off x="457200" y="5721829"/>
            <a:ext cx="6096000" cy="276999"/>
          </a:xfrm>
          <a:prstGeom prst="rect">
            <a:avLst/>
          </a:prstGeom>
          <a:noFill/>
        </p:spPr>
        <p:txBody>
          <a:bodyPr wrap="square" lIns="0" anchor="b">
            <a:spAutoFit/>
          </a:bodyPr>
          <a:lstStyle/>
          <a:p>
            <a:pPr algn="l"/>
            <a:r>
              <a:rPr lang="en-US" sz="1200" b="0" i="0" spc="200" dirty="0">
                <a:solidFill>
                  <a:srgbClr val="D1EEFC"/>
                </a:solidFill>
                <a:latin typeface="Calibri"/>
                <a:ea typeface="Calibri"/>
                <a:cs typeface="Calibri"/>
              </a:rPr>
              <a:t>AMERICAN INSTITUTES FOR RESEARCH® | AIR.ORG</a:t>
            </a:r>
          </a:p>
        </p:txBody>
      </p:sp>
      <p:cxnSp>
        <p:nvCxnSpPr>
          <p:cNvPr id="15" name="Straight Connector 14">
            <a:extLst>
              <a:ext uri="{FF2B5EF4-FFF2-40B4-BE49-F238E27FC236}">
                <a16:creationId xmlns:a16="http://schemas.microsoft.com/office/drawing/2014/main" id="{EC6DD846-B96B-8F47-BA63-6F35DD0EF90F}"/>
              </a:ext>
            </a:extLst>
          </p:cNvPr>
          <p:cNvCxnSpPr/>
          <p:nvPr userDrawn="1"/>
        </p:nvCxnSpPr>
        <p:spPr>
          <a:xfrm>
            <a:off x="457200" y="3119990"/>
            <a:ext cx="1580535" cy="0"/>
          </a:xfrm>
          <a:prstGeom prst="line">
            <a:avLst/>
          </a:prstGeom>
          <a:ln w="57150">
            <a:solidFill>
              <a:srgbClr val="009DD6"/>
            </a:solidFill>
          </a:ln>
        </p:spPr>
        <p:style>
          <a:lnRef idx="1">
            <a:schemeClr val="accent1"/>
          </a:lnRef>
          <a:fillRef idx="0">
            <a:schemeClr val="accent1"/>
          </a:fillRef>
          <a:effectRef idx="0">
            <a:schemeClr val="accent1"/>
          </a:effectRef>
          <a:fontRef idx="minor">
            <a:schemeClr val="tx1"/>
          </a:fontRef>
        </p:style>
      </p:cxnSp>
      <p:sp>
        <p:nvSpPr>
          <p:cNvPr id="13" name="Footer Placeholder 2">
            <a:extLst>
              <a:ext uri="{FF2B5EF4-FFF2-40B4-BE49-F238E27FC236}">
                <a16:creationId xmlns:a16="http://schemas.microsoft.com/office/drawing/2014/main" id="{07ABF179-7A3C-CB4D-A769-D7B523E3AB0A}"/>
              </a:ext>
            </a:extLst>
          </p:cNvPr>
          <p:cNvSpPr txBox="1">
            <a:spLocks/>
          </p:cNvSpPr>
          <p:nvPr userDrawn="1"/>
        </p:nvSpPr>
        <p:spPr>
          <a:xfrm>
            <a:off x="457200" y="5958723"/>
            <a:ext cx="9051657" cy="670868"/>
          </a:xfrm>
          <a:prstGeom prst="rect">
            <a:avLst/>
          </a:prstGeom>
        </p:spPr>
        <p:txBody>
          <a:bodyPr lIns="0"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solidFill>
                  <a:schemeClr val="bg2"/>
                </a:solidFill>
              </a:rPr>
              <a:t>Notice of Trademark: “American Institutes for Research” and “AIR” are registered trademarks. All other brand, product, or company names are trademarks or registered trademarks of their respective owners.</a:t>
            </a:r>
          </a:p>
          <a:p>
            <a:endParaRPr lang="en-US" sz="800" dirty="0">
              <a:solidFill>
                <a:schemeClr val="bg2"/>
              </a:solidFill>
            </a:endParaRPr>
          </a:p>
          <a:p>
            <a:r>
              <a:rPr lang="en-US" sz="800" dirty="0">
                <a:solidFill>
                  <a:schemeClr val="bg2"/>
                </a:solidFill>
              </a:rPr>
              <a:t>Copyright © 2021 American Institutes for Research®. All rights reserved. No part of this publication may be reproduced, distributed, or transmitted in any form or by any means, including photocopying, recording, website display, or other electronic or mechanical methods, without the prior written permission of the American Institutes for Research. For permission requests, please use the Contact Us form on AIR.ORG.</a:t>
            </a:r>
          </a:p>
        </p:txBody>
      </p:sp>
      <p:sp>
        <p:nvSpPr>
          <p:cNvPr id="5" name="Text Placeholder 4">
            <a:extLst>
              <a:ext uri="{FF2B5EF4-FFF2-40B4-BE49-F238E27FC236}">
                <a16:creationId xmlns:a16="http://schemas.microsoft.com/office/drawing/2014/main" id="{9679E1F9-D407-4EAC-8FF8-E2890603F3A1}"/>
              </a:ext>
            </a:extLst>
          </p:cNvPr>
          <p:cNvSpPr>
            <a:spLocks noGrp="1"/>
          </p:cNvSpPr>
          <p:nvPr>
            <p:ph type="body" sz="quarter" idx="10" hasCustomPrompt="1"/>
          </p:nvPr>
        </p:nvSpPr>
        <p:spPr>
          <a:xfrm>
            <a:off x="11020375" y="6487051"/>
            <a:ext cx="613950" cy="142540"/>
          </a:xfrm>
        </p:spPr>
        <p:txBody>
          <a:bodyPr wrap="none" lIns="0" tIns="0" rIns="0" bIns="0" anchor="b" anchorCtr="0">
            <a:spAutoFit/>
          </a:bodyPr>
          <a:lstStyle>
            <a:lvl1pPr marL="0" indent="0" algn="r">
              <a:buNone/>
              <a:defRPr kumimoji="0" lang="en-US" sz="800" u="none" strike="noStrike" cap="none" spc="0" normalizeH="0" baseline="0" dirty="0" smtClean="0">
                <a:ln>
                  <a:noFill/>
                </a:ln>
                <a:solidFill>
                  <a:schemeClr val="bg2"/>
                </a:solidFill>
                <a:effectLst/>
                <a:uLnTx/>
                <a:uFillTx/>
                <a:cs typeface="Calibri"/>
              </a:defRPr>
            </a:lvl1pPr>
            <a:lvl2pPr>
              <a:defRPr lang="en-US" sz="1800" dirty="0" smtClean="0">
                <a:cs typeface="+mn-cs"/>
              </a:defRPr>
            </a:lvl2pPr>
            <a:lvl3pPr>
              <a:defRPr lang="en-US" sz="1800" dirty="0" smtClean="0">
                <a:cs typeface="+mn-cs"/>
              </a:defRPr>
            </a:lvl3pPr>
            <a:lvl4pPr>
              <a:defRPr lang="en-US" sz="1800" dirty="0" smtClean="0">
                <a:cs typeface="+mn-cs"/>
              </a:defRPr>
            </a:lvl4pPr>
            <a:lvl5pPr>
              <a:defRPr lang="en-US" sz="1800" dirty="0">
                <a:cs typeface="+mn-cs"/>
              </a:defRPr>
            </a:lvl5pPr>
          </a:lstStyle>
          <a:p>
            <a:pPr marR="0" lvl="0" fontAlgn="auto">
              <a:spcBef>
                <a:spcPts val="1800"/>
              </a:spcBef>
              <a:spcAft>
                <a:spcPts val="0"/>
              </a:spcAft>
              <a:buClr>
                <a:schemeClr val="tx1"/>
              </a:buClr>
              <a:buSzPct val="100000"/>
              <a:buFont typeface="Times New Roman" panose="02020603050405020304" pitchFamily="18" charset="0"/>
              <a:tabLst/>
            </a:pPr>
            <a:r>
              <a:rPr lang="en-US" dirty="0"/>
              <a:t>XXXXX_MO/21</a:t>
            </a:r>
          </a:p>
        </p:txBody>
      </p:sp>
    </p:spTree>
    <p:extLst>
      <p:ext uri="{BB962C8B-B14F-4D97-AF65-F5344CB8AC3E}">
        <p14:creationId xmlns:p14="http://schemas.microsoft.com/office/powerpoint/2010/main" val="3219943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Heavy Dark">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baseline="0"/>
            </a:lvl1pPr>
          </a:lstStyle>
          <a:p>
            <a:r>
              <a:rPr lang="en-US" dirty="0"/>
              <a:t>Text Heavy Layout for Instructional Text</a:t>
            </a:r>
          </a:p>
        </p:txBody>
      </p:sp>
      <p:sp>
        <p:nvSpPr>
          <p:cNvPr id="10" name="Content Placeholder"/>
          <p:cNvSpPr>
            <a:spLocks noGrp="1"/>
          </p:cNvSpPr>
          <p:nvPr>
            <p:ph idx="1" hasCustomPrompt="1"/>
          </p:nvPr>
        </p:nvSpPr>
        <p:spPr>
          <a:xfrm>
            <a:off x="457200" y="1307592"/>
            <a:ext cx="11274552" cy="4498848"/>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Arial" panose="020B060402020202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Click here to add text, or click on an icon below to add a table, chart, SmartArt object, or picture. Use “Increase List Level” and “Decrease List Level” icons in the “Paragraph” group on the “Home” tab to move between text without bullets and text with bullets.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8" name="Note Placeholder 3">
            <a:extLst>
              <a:ext uri="{FF2B5EF4-FFF2-40B4-BE49-F238E27FC236}">
                <a16:creationId xmlns:a16="http://schemas.microsoft.com/office/drawing/2014/main" id="{73B0D49A-7CCD-4481-B665-34C6068F55EE}"/>
              </a:ext>
            </a:extLst>
          </p:cNvPr>
          <p:cNvSpPr>
            <a:spLocks noGrp="1"/>
          </p:cNvSpPr>
          <p:nvPr>
            <p:ph type="body" sz="quarter" idx="14" hasCustomPrompt="1"/>
          </p:nvPr>
        </p:nvSpPr>
        <p:spPr>
          <a:xfrm>
            <a:off x="457201" y="5806276"/>
            <a:ext cx="11277600" cy="338328"/>
          </a:xfrm>
        </p:spPr>
        <p:txBody>
          <a:bodyPr>
            <a:noAutofit/>
          </a:bodyPr>
          <a:lstStyle>
            <a:lvl1pPr marL="0" indent="0">
              <a:buNone/>
              <a:defRPr sz="1000"/>
            </a:lvl1pPr>
          </a:lstStyle>
          <a:p>
            <a:r>
              <a:rPr lang="en-US" i="1" dirty="0"/>
              <a:t>Note.</a:t>
            </a:r>
            <a:r>
              <a:rPr lang="en-US" dirty="0"/>
              <a:t> Placeholder for notes, sources, and permissions (if needed). “</a:t>
            </a:r>
            <a:r>
              <a:rPr lang="en-US" i="1" dirty="0"/>
              <a:t>Note.</a:t>
            </a:r>
            <a:r>
              <a:rPr lang="en-US" dirty="0"/>
              <a:t>” (including a period) is italicized.</a:t>
            </a:r>
          </a:p>
        </p:txBody>
      </p:sp>
      <p:sp>
        <p:nvSpPr>
          <p:cNvPr id="4" name="Slide Number Placeholder 3">
            <a:extLst>
              <a:ext uri="{FF2B5EF4-FFF2-40B4-BE49-F238E27FC236}">
                <a16:creationId xmlns:a16="http://schemas.microsoft.com/office/drawing/2014/main" id="{EFD9C164-CE55-445D-898D-97B029631EDA}"/>
              </a:ext>
            </a:extLst>
          </p:cNvPr>
          <p:cNvSpPr>
            <a:spLocks noGrp="1"/>
          </p:cNvSpPr>
          <p:nvPr>
            <p:ph type="sldNum" sz="quarter" idx="16"/>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9724046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Slide L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03A7B-8838-0344-AFBC-927F05E302E6}"/>
              </a:ext>
            </a:extLst>
          </p:cNvPr>
          <p:cNvSpPr>
            <a:spLocks noGrp="1"/>
          </p:cNvSpPr>
          <p:nvPr>
            <p:ph type="ctrTitle" hasCustomPrompt="1"/>
          </p:nvPr>
        </p:nvSpPr>
        <p:spPr>
          <a:xfrm>
            <a:off x="457200" y="882407"/>
            <a:ext cx="11139854" cy="2002977"/>
          </a:xfrm>
        </p:spPr>
        <p:txBody>
          <a:bodyPr anchor="b">
            <a:normAutofit/>
          </a:bodyPr>
          <a:lstStyle>
            <a:lvl1pPr algn="l">
              <a:defRPr sz="4800" b="1">
                <a:solidFill>
                  <a:schemeClr val="accent1"/>
                </a:solidFill>
                <a:latin typeface="+mj-lt"/>
                <a:ea typeface="Tahoma" panose="020B0604030504040204" pitchFamily="34" charset="0"/>
                <a:cs typeface="Arial" panose="020B0604020202020204" pitchFamily="34" charset="0"/>
              </a:defRPr>
            </a:lvl1pPr>
          </a:lstStyle>
          <a:p>
            <a:r>
              <a:rPr lang="en-US" dirty="0"/>
              <a:t>Presentation Title</a:t>
            </a:r>
          </a:p>
        </p:txBody>
      </p:sp>
      <p:sp>
        <p:nvSpPr>
          <p:cNvPr id="3" name="Subtitle 2">
            <a:extLst>
              <a:ext uri="{FF2B5EF4-FFF2-40B4-BE49-F238E27FC236}">
                <a16:creationId xmlns:a16="http://schemas.microsoft.com/office/drawing/2014/main" id="{A084FAC7-B699-5C43-941C-43B27DBDD813}"/>
              </a:ext>
            </a:extLst>
          </p:cNvPr>
          <p:cNvSpPr>
            <a:spLocks noGrp="1"/>
          </p:cNvSpPr>
          <p:nvPr>
            <p:ph type="subTitle" idx="1" hasCustomPrompt="1"/>
          </p:nvPr>
        </p:nvSpPr>
        <p:spPr>
          <a:xfrm>
            <a:off x="457200" y="3276705"/>
            <a:ext cx="11139854" cy="697727"/>
          </a:xfrm>
          <a:prstGeom prst="rect">
            <a:avLst/>
          </a:prstGeom>
        </p:spPr>
        <p:txBody>
          <a:bodyPr anchor="t">
            <a:normAutofit/>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14" name="Presenters">
            <a:extLst>
              <a:ext uri="{FF2B5EF4-FFF2-40B4-BE49-F238E27FC236}">
                <a16:creationId xmlns:a16="http://schemas.microsoft.com/office/drawing/2014/main" id="{63CB25F5-F0B8-9745-9504-4DBAB83E779C}"/>
              </a:ext>
            </a:extLst>
          </p:cNvPr>
          <p:cNvSpPr>
            <a:spLocks noGrp="1"/>
          </p:cNvSpPr>
          <p:nvPr>
            <p:ph type="body" sz="quarter" idx="10" hasCustomPrompt="1"/>
          </p:nvPr>
        </p:nvSpPr>
        <p:spPr>
          <a:xfrm>
            <a:off x="457200" y="4118811"/>
            <a:ext cx="11139854" cy="791308"/>
          </a:xfrm>
          <a:prstGeom prst="rect">
            <a:avLst/>
          </a:prstGeom>
        </p:spPr>
        <p:txBody>
          <a:bodyPr>
            <a:noAutofit/>
          </a:bodyPr>
          <a:lstStyle>
            <a:lvl1pPr marL="0" indent="0">
              <a:spcBef>
                <a:spcPts val="0"/>
              </a:spcBef>
              <a:buNone/>
              <a:defRPr sz="1600">
                <a:solidFill>
                  <a:schemeClr val="tx2"/>
                </a:solidFill>
              </a:defRPr>
            </a:lvl1pPr>
          </a:lstStyle>
          <a:p>
            <a:pPr lvl="0"/>
            <a:r>
              <a:rPr lang="en-US" dirty="0"/>
              <a:t>Presenter’s Name | Presenter’s Name | Presenter’s Name or</a:t>
            </a:r>
            <a:br>
              <a:rPr lang="en-US" dirty="0"/>
            </a:br>
            <a:r>
              <a:rPr lang="en-US" dirty="0"/>
              <a:t>Presenter’s Name, Title | Presenter’s Name, Title</a:t>
            </a:r>
          </a:p>
        </p:txBody>
      </p:sp>
      <p:sp>
        <p:nvSpPr>
          <p:cNvPr id="17" name="Location | Date">
            <a:extLst>
              <a:ext uri="{FF2B5EF4-FFF2-40B4-BE49-F238E27FC236}">
                <a16:creationId xmlns:a16="http://schemas.microsoft.com/office/drawing/2014/main" id="{C15C8F0A-346B-C141-BBAB-A5D0F662573A}"/>
              </a:ext>
            </a:extLst>
          </p:cNvPr>
          <p:cNvSpPr>
            <a:spLocks noGrp="1"/>
          </p:cNvSpPr>
          <p:nvPr>
            <p:ph sz="quarter" idx="11" hasCustomPrompt="1"/>
          </p:nvPr>
        </p:nvSpPr>
        <p:spPr>
          <a:xfrm>
            <a:off x="457200" y="4990329"/>
            <a:ext cx="11139488" cy="985856"/>
          </a:xfrm>
          <a:prstGeom prst="rect">
            <a:avLst/>
          </a:prstGeom>
        </p:spPr>
        <p:txBody>
          <a:bodyPr>
            <a:normAutofit/>
          </a:bodyPr>
          <a:lstStyle>
            <a:lvl1pPr marL="0" indent="0">
              <a:buNone/>
              <a:defRPr sz="2000">
                <a:solidFill>
                  <a:schemeClr val="tx2"/>
                </a:solidFill>
              </a:defRPr>
            </a:lvl1pPr>
          </a:lstStyle>
          <a:p>
            <a:pPr lvl="0"/>
            <a:r>
              <a:rPr lang="en-US" dirty="0"/>
              <a:t>Presentation Purpose or Location | Month 2021</a:t>
            </a:r>
          </a:p>
        </p:txBody>
      </p:sp>
      <p:sp>
        <p:nvSpPr>
          <p:cNvPr id="10" name="AIR.ORG">
            <a:extLst>
              <a:ext uri="{FF2B5EF4-FFF2-40B4-BE49-F238E27FC236}">
                <a16:creationId xmlns:a16="http://schemas.microsoft.com/office/drawing/2014/main" id="{6D35682F-2DFC-6D4A-9319-B6DB0F0EC6C2}"/>
              </a:ext>
            </a:extLst>
          </p:cNvPr>
          <p:cNvSpPr txBox="1"/>
          <p:nvPr userDrawn="1"/>
        </p:nvSpPr>
        <p:spPr>
          <a:xfrm>
            <a:off x="457200" y="6385023"/>
            <a:ext cx="6096000" cy="276999"/>
          </a:xfrm>
          <a:prstGeom prst="rect">
            <a:avLst/>
          </a:prstGeom>
          <a:noFill/>
        </p:spPr>
        <p:txBody>
          <a:bodyPr wrap="square" lIns="0" anchor="b">
            <a:spAutoFit/>
          </a:bodyPr>
          <a:lstStyle/>
          <a:p>
            <a:pPr algn="l"/>
            <a:r>
              <a:rPr lang="en-US" sz="1200" b="0" i="0" spc="200" dirty="0">
                <a:solidFill>
                  <a:schemeClr val="accent1"/>
                </a:solidFill>
                <a:latin typeface="Calibri"/>
                <a:ea typeface="Calibri"/>
                <a:cs typeface="Calibri"/>
              </a:rPr>
              <a:t>AMERICAN INSTITUTES FOR RESEARCH® | AIR.ORG</a:t>
            </a:r>
          </a:p>
        </p:txBody>
      </p:sp>
      <p:pic>
        <p:nvPicPr>
          <p:cNvPr id="12" name="Picture 11" descr="Logo of American Institutes for Research. Advancing Evidence. Improving Lives.">
            <a:extLst>
              <a:ext uri="{FF2B5EF4-FFF2-40B4-BE49-F238E27FC236}">
                <a16:creationId xmlns:a16="http://schemas.microsoft.com/office/drawing/2014/main" id="{5BB3797C-3F83-431F-8328-82860B75C0CC}"/>
              </a:ext>
            </a:extLst>
          </p:cNvPr>
          <p:cNvPicPr>
            <a:picLocks noChangeAspect="1"/>
          </p:cNvPicPr>
          <p:nvPr userDrawn="1"/>
        </p:nvPicPr>
        <p:blipFill>
          <a:blip r:embed="rId3"/>
          <a:stretch>
            <a:fillRect/>
          </a:stretch>
        </p:blipFill>
        <p:spPr>
          <a:xfrm>
            <a:off x="9524529" y="549514"/>
            <a:ext cx="1810512" cy="936471"/>
          </a:xfrm>
          <a:prstGeom prst="rect">
            <a:avLst/>
          </a:prstGeom>
        </p:spPr>
      </p:pic>
      <p:sp>
        <p:nvSpPr>
          <p:cNvPr id="13" name="Rectangle 12">
            <a:extLst>
              <a:ext uri="{FF2B5EF4-FFF2-40B4-BE49-F238E27FC236}">
                <a16:creationId xmlns:a16="http://schemas.microsoft.com/office/drawing/2014/main" id="{B4C3CEE0-EEEC-464B-B489-FF018AE7127D}"/>
              </a:ext>
            </a:extLst>
          </p:cNvPr>
          <p:cNvSpPr/>
          <p:nvPr userDrawn="1"/>
        </p:nvSpPr>
        <p:spPr>
          <a:xfrm>
            <a:off x="5638800" y="6415800"/>
            <a:ext cx="6096000" cy="215444"/>
          </a:xfrm>
          <a:prstGeom prst="rect">
            <a:avLst/>
          </a:prstGeom>
        </p:spPr>
        <p:txBody>
          <a:bodyPr rIns="0" anchor="b">
            <a:spAutoFit/>
          </a:bodyPr>
          <a:lstStyle/>
          <a:p>
            <a:pPr algn="r"/>
            <a:r>
              <a:rPr lang="en-US" sz="800" dirty="0">
                <a:solidFill>
                  <a:schemeClr val="accent1"/>
                </a:solidFill>
              </a:rPr>
              <a:t>Copyright © 2021 American Institutes for Research®. All rights reserved.</a:t>
            </a:r>
          </a:p>
        </p:txBody>
      </p:sp>
    </p:spTree>
    <p:extLst>
      <p:ext uri="{BB962C8B-B14F-4D97-AF65-F5344CB8AC3E}">
        <p14:creationId xmlns:p14="http://schemas.microsoft.com/office/powerpoint/2010/main" val="193465332"/>
      </p:ext>
    </p:extLst>
  </p:cSld>
  <p:clrMapOvr>
    <a:masterClrMapping/>
  </p:clrMapOvr>
  <p:extLst>
    <p:ext uri="{DCECCB84-F9BA-43D5-87BE-67443E8EF086}">
      <p15:sldGuideLst xmlns:p15="http://schemas.microsoft.com/office/powerpoint/2012/main">
        <p15:guide id="1" orient="horz" pos="2160">
          <p15:clr>
            <a:srgbClr val="FBAE40"/>
          </p15:clr>
        </p15:guide>
        <p15:guide id="2" pos="7152">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genda Ligh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922608-6B3C-43C0-AE8F-97C74A23744F}"/>
              </a:ext>
            </a:extLst>
          </p:cNvPr>
          <p:cNvSpPr>
            <a:spLocks noGrp="1"/>
          </p:cNvSpPr>
          <p:nvPr>
            <p:ph type="title" hasCustomPrompt="1"/>
          </p:nvPr>
        </p:nvSpPr>
        <p:spPr>
          <a:xfrm>
            <a:off x="458724" y="0"/>
            <a:ext cx="11274552" cy="1051560"/>
          </a:xfrm>
        </p:spPr>
        <p:txBody>
          <a:bodyPr/>
          <a:lstStyle>
            <a:lvl1pPr>
              <a:defRPr/>
            </a:lvl1pPr>
          </a:lstStyle>
          <a:p>
            <a:r>
              <a:rPr lang="en-US" dirty="0"/>
              <a:t>Agenda</a:t>
            </a:r>
          </a:p>
        </p:txBody>
      </p:sp>
      <p:sp>
        <p:nvSpPr>
          <p:cNvPr id="24" name="Text Placeholder"/>
          <p:cNvSpPr>
            <a:spLocks noGrp="1"/>
          </p:cNvSpPr>
          <p:nvPr userDrawn="1">
            <p:ph type="body" sz="quarter" idx="10" hasCustomPrompt="1"/>
          </p:nvPr>
        </p:nvSpPr>
        <p:spPr>
          <a:xfrm>
            <a:off x="458724" y="1307592"/>
            <a:ext cx="11274552" cy="4498848"/>
          </a:xfrm>
        </p:spPr>
        <p:txBody>
          <a:bodyPr tIns="0" anchor="t" anchorCtr="0">
            <a:normAutofit/>
          </a:bodyPr>
          <a:lstStyle>
            <a:lvl1pPr marL="457200" indent="-457200">
              <a:lnSpc>
                <a:spcPct val="100000"/>
              </a:lnSpc>
              <a:spcBef>
                <a:spcPts val="3000"/>
              </a:spcBef>
              <a:buClr>
                <a:schemeClr val="tx1"/>
              </a:buClr>
              <a:buFont typeface="+mj-lt"/>
              <a:buAutoNum type="arabicPeriod"/>
              <a:defRPr sz="2400" baseline="0"/>
            </a:lvl1pPr>
            <a:lvl2pPr marL="914400" indent="-457200">
              <a:lnSpc>
                <a:spcPct val="100000"/>
              </a:lnSpc>
              <a:spcBef>
                <a:spcPts val="1200"/>
              </a:spcBef>
              <a:buClr>
                <a:schemeClr val="tx1"/>
              </a:buClr>
              <a:buFont typeface="+mj-lt"/>
              <a:buAutoNum type="alphaLcPeriod"/>
              <a:defRPr sz="2400"/>
            </a:lvl2pPr>
            <a:lvl3pPr marL="1371600" indent="-457200">
              <a:lnSpc>
                <a:spcPct val="100000"/>
              </a:lnSpc>
              <a:spcBef>
                <a:spcPts val="1200"/>
              </a:spcBef>
              <a:buClr>
                <a:schemeClr val="tx1"/>
              </a:buClr>
              <a:buFont typeface="+mj-lt"/>
              <a:buAutoNum type="romanLcPeriod"/>
              <a:defRPr sz="2400"/>
            </a:lvl3pPr>
            <a:lvl4pPr marL="1828800" indent="-457200">
              <a:lnSpc>
                <a:spcPct val="100000"/>
              </a:lnSpc>
              <a:spcBef>
                <a:spcPts val="1200"/>
              </a:spcBef>
              <a:buClr>
                <a:schemeClr val="tx1"/>
              </a:buClr>
              <a:buSzPct val="100000"/>
              <a:buFont typeface="+mj-lt"/>
              <a:buAutoNum type="arabicParenR"/>
              <a:defRPr sz="2400" baseline="0"/>
            </a:lvl4pPr>
            <a:lvl5pPr marL="2286000" indent="-457200">
              <a:lnSpc>
                <a:spcPct val="100000"/>
              </a:lnSpc>
              <a:spcBef>
                <a:spcPts val="1200"/>
              </a:spcBef>
              <a:buClr>
                <a:schemeClr val="tx1"/>
              </a:buClr>
              <a:buFont typeface="+mj-lt"/>
              <a:buAutoNum type="alphaLcParenR"/>
              <a:defRPr sz="24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4" name="Slide Number Placeholder 3">
            <a:extLst>
              <a:ext uri="{FF2B5EF4-FFF2-40B4-BE49-F238E27FC236}">
                <a16:creationId xmlns:a16="http://schemas.microsoft.com/office/drawing/2014/main" id="{8C33D54C-4736-431C-85E9-EA915A2244E2}"/>
              </a:ext>
            </a:extLst>
          </p:cNvPr>
          <p:cNvSpPr>
            <a:spLocks noGrp="1"/>
          </p:cNvSpPr>
          <p:nvPr>
            <p:ph type="sldNum" sz="quarter" idx="12"/>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30712236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Divider Slide L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DD9749A-ABD0-7547-A474-005AEE004704}"/>
              </a:ext>
            </a:extLst>
          </p:cNvPr>
          <p:cNvSpPr/>
          <p:nvPr userDrawn="1"/>
        </p:nvSpPr>
        <p:spPr>
          <a:xfrm>
            <a:off x="0" y="0"/>
            <a:ext cx="12192000" cy="1294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Logo of American Institutes for Research. Advancing Evidence. Improving Lives.">
            <a:extLst>
              <a:ext uri="{FF2B5EF4-FFF2-40B4-BE49-F238E27FC236}">
                <a16:creationId xmlns:a16="http://schemas.microsoft.com/office/drawing/2014/main" id="{93DA0603-0830-4DD9-B2AA-72CD1BAA6570}"/>
              </a:ext>
            </a:extLst>
          </p:cNvPr>
          <p:cNvPicPr>
            <a:picLocks noChangeAspect="1"/>
          </p:cNvPicPr>
          <p:nvPr userDrawn="1"/>
        </p:nvPicPr>
        <p:blipFill>
          <a:blip r:embed="rId3"/>
          <a:srcRect/>
          <a:stretch/>
        </p:blipFill>
        <p:spPr>
          <a:xfrm>
            <a:off x="9961624" y="554774"/>
            <a:ext cx="1377873" cy="712387"/>
          </a:xfrm>
          <a:prstGeom prst="rect">
            <a:avLst/>
          </a:prstGeom>
        </p:spPr>
      </p:pic>
      <p:sp>
        <p:nvSpPr>
          <p:cNvPr id="2" name="Title 1">
            <a:extLst>
              <a:ext uri="{FF2B5EF4-FFF2-40B4-BE49-F238E27FC236}">
                <a16:creationId xmlns:a16="http://schemas.microsoft.com/office/drawing/2014/main" id="{BE103A7B-8838-0344-AFBC-927F05E302E6}"/>
              </a:ext>
            </a:extLst>
          </p:cNvPr>
          <p:cNvSpPr>
            <a:spLocks noGrp="1"/>
          </p:cNvSpPr>
          <p:nvPr>
            <p:ph type="ctrTitle"/>
          </p:nvPr>
        </p:nvSpPr>
        <p:spPr>
          <a:xfrm>
            <a:off x="457200" y="1267161"/>
            <a:ext cx="10515600" cy="2108110"/>
          </a:xfrm>
        </p:spPr>
        <p:txBody>
          <a:bodyPr anchor="b">
            <a:normAutofit/>
          </a:bodyPr>
          <a:lstStyle>
            <a:lvl1pPr algn="l">
              <a:defRPr sz="4500" b="1">
                <a:solidFill>
                  <a:schemeClr val="accent1"/>
                </a:solidFill>
              </a:defRPr>
            </a:lvl1pPr>
          </a:lstStyle>
          <a:p>
            <a:r>
              <a:rPr lang="en-US" dirty="0"/>
              <a:t>Click to edit Master title style</a:t>
            </a:r>
          </a:p>
        </p:txBody>
      </p:sp>
      <p:cxnSp>
        <p:nvCxnSpPr>
          <p:cNvPr id="12" name="Straight Connector 11">
            <a:extLst>
              <a:ext uri="{FF2B5EF4-FFF2-40B4-BE49-F238E27FC236}">
                <a16:creationId xmlns:a16="http://schemas.microsoft.com/office/drawing/2014/main" id="{1E046CC7-33CA-0343-B226-D13B5AA5BB3C}"/>
              </a:ext>
            </a:extLst>
          </p:cNvPr>
          <p:cNvCxnSpPr/>
          <p:nvPr userDrawn="1"/>
        </p:nvCxnSpPr>
        <p:spPr>
          <a:xfrm>
            <a:off x="457200" y="3607347"/>
            <a:ext cx="1580535" cy="0"/>
          </a:xfrm>
          <a:prstGeom prst="line">
            <a:avLst/>
          </a:prstGeom>
          <a:ln w="57150">
            <a:solidFill>
              <a:srgbClr val="009DD6"/>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A084FAC7-B699-5C43-941C-43B27DBDD813}"/>
              </a:ext>
            </a:extLst>
          </p:cNvPr>
          <p:cNvSpPr>
            <a:spLocks noGrp="1"/>
          </p:cNvSpPr>
          <p:nvPr>
            <p:ph type="subTitle" idx="1"/>
          </p:nvPr>
        </p:nvSpPr>
        <p:spPr>
          <a:xfrm>
            <a:off x="457200" y="3842377"/>
            <a:ext cx="10515599" cy="1655762"/>
          </a:xfrm>
          <a:prstGeom prst="rect">
            <a:avLst/>
          </a:prstGeo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Box 10">
            <a:extLst>
              <a:ext uri="{FF2B5EF4-FFF2-40B4-BE49-F238E27FC236}">
                <a16:creationId xmlns:a16="http://schemas.microsoft.com/office/drawing/2014/main" id="{711DE7C2-BA4C-444C-A9E3-A23249B67B68}"/>
              </a:ext>
            </a:extLst>
          </p:cNvPr>
          <p:cNvSpPr txBox="1"/>
          <p:nvPr userDrawn="1"/>
        </p:nvSpPr>
        <p:spPr>
          <a:xfrm>
            <a:off x="787400" y="6330823"/>
            <a:ext cx="2413000" cy="429768"/>
          </a:xfrm>
          <a:prstGeom prst="rect">
            <a:avLst/>
          </a:prstGeom>
        </p:spPr>
        <p:txBody>
          <a:bodyPr vert="horz" lIns="0" tIns="45720" rIns="91440" bIns="45720" rtlCol="0" anchor="ctr"/>
          <a:lstStyle>
            <a:defPPr>
              <a:defRPr lang="en-US"/>
            </a:defPPr>
            <a:lvl1pPr>
              <a:defRPr sz="1000" spc="300">
                <a:solidFill>
                  <a:schemeClr val="bg1"/>
                </a:solidFill>
                <a:ea typeface="Calibri"/>
                <a:cs typeface="Calibri"/>
              </a:defRPr>
            </a:lvl1pPr>
          </a:lstStyle>
          <a:p>
            <a:pPr lvl="0"/>
            <a:r>
              <a:rPr lang="en-US" dirty="0">
                <a:solidFill>
                  <a:schemeClr val="accent1"/>
                </a:solidFill>
              </a:rPr>
              <a:t>| AIR.ORG</a:t>
            </a:r>
          </a:p>
        </p:txBody>
      </p:sp>
      <p:sp>
        <p:nvSpPr>
          <p:cNvPr id="4" name="Slide Number Placeholder 3">
            <a:extLst>
              <a:ext uri="{FF2B5EF4-FFF2-40B4-BE49-F238E27FC236}">
                <a16:creationId xmlns:a16="http://schemas.microsoft.com/office/drawing/2014/main" id="{2C73E003-2DEE-4312-9D41-0E9075494583}"/>
              </a:ext>
            </a:extLst>
          </p:cNvPr>
          <p:cNvSpPr>
            <a:spLocks noGrp="1"/>
          </p:cNvSpPr>
          <p:nvPr>
            <p:ph type="sldNum" sz="quarter" idx="10"/>
          </p:nvPr>
        </p:nvSpPr>
        <p:spPr/>
        <p:txBody>
          <a:bodyPr/>
          <a:lstStyle/>
          <a:p>
            <a:fld id="{7E1341B0-7904-4148-9082-6535FE1E4D20}" type="slidenum">
              <a:rPr lang="en-US" smtClean="0"/>
              <a:pPr/>
              <a:t>‹#›</a:t>
            </a:fld>
            <a:endParaRPr lang="en-US" dirty="0"/>
          </a:p>
        </p:txBody>
      </p:sp>
    </p:spTree>
    <p:extLst>
      <p:ext uri="{BB962C8B-B14F-4D97-AF65-F5344CB8AC3E}">
        <p14:creationId xmlns:p14="http://schemas.microsoft.com/office/powerpoint/2010/main" val="41881180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Light">
    <p:bg>
      <p:bgPr>
        <a:solidFill>
          <a:srgbClr val="FFFFFF"/>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13499E5-29E8-4432-9BA9-36DDCEB8971F}"/>
              </a:ext>
            </a:extLst>
          </p:cNvPr>
          <p:cNvSpPr>
            <a:spLocks noGrp="1"/>
          </p:cNvSpPr>
          <p:nvPr>
            <p:ph type="title" hasCustomPrompt="1"/>
          </p:nvPr>
        </p:nvSpPr>
        <p:spPr/>
        <p:txBody>
          <a:bodyPr/>
          <a:lstStyle>
            <a:lvl1pPr>
              <a:defRPr/>
            </a:lvl1pPr>
          </a:lstStyle>
          <a:p>
            <a:r>
              <a:rPr lang="en-US" dirty="0"/>
              <a:t>Title and Content</a:t>
            </a:r>
          </a:p>
        </p:txBody>
      </p:sp>
      <p:sp>
        <p:nvSpPr>
          <p:cNvPr id="5" name="Content Placeholder 4">
            <a:extLst>
              <a:ext uri="{FF2B5EF4-FFF2-40B4-BE49-F238E27FC236}">
                <a16:creationId xmlns:a16="http://schemas.microsoft.com/office/drawing/2014/main" id="{91CEAEE3-00A2-4A16-A25C-835906E99E4C}"/>
              </a:ext>
            </a:extLst>
          </p:cNvPr>
          <p:cNvSpPr>
            <a:spLocks noGrp="1"/>
          </p:cNvSpPr>
          <p:nvPr>
            <p:ph sz="quarter" idx="17" hasCustomPrompt="1"/>
          </p:nvPr>
        </p:nvSpPr>
        <p:spPr>
          <a:xfrm>
            <a:off x="457200" y="1307592"/>
            <a:ext cx="11274425" cy="4498848"/>
          </a:xfrm>
        </p:spPr>
        <p:txBody>
          <a:bodyPr/>
          <a:lstStyle>
            <a:lvl1pPr>
              <a:defRPr/>
            </a:lvl1pPr>
            <a:lvl4pPr>
              <a:defRPr/>
            </a:lvl4pPr>
          </a:lstStyle>
          <a:p>
            <a:pPr lvl="0"/>
            <a:r>
              <a:rPr lang="en-US" dirty="0"/>
              <a:t>Bullet 1. 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Bullet 2</a:t>
            </a:r>
          </a:p>
          <a:p>
            <a:pPr lvl="2"/>
            <a:r>
              <a:rPr lang="en-US" dirty="0"/>
              <a:t>Bullet 3</a:t>
            </a:r>
          </a:p>
          <a:p>
            <a:pPr lvl="3"/>
            <a:r>
              <a:rPr lang="en-US" dirty="0"/>
              <a:t>Bullet 4</a:t>
            </a:r>
          </a:p>
          <a:p>
            <a:pPr lvl="4"/>
            <a:r>
              <a:rPr lang="en-US" dirty="0"/>
              <a:t>Bullet 5</a:t>
            </a:r>
          </a:p>
        </p:txBody>
      </p:sp>
      <p:sp>
        <p:nvSpPr>
          <p:cNvPr id="23" name="Note Placeholder 3">
            <a:extLst>
              <a:ext uri="{FF2B5EF4-FFF2-40B4-BE49-F238E27FC236}">
                <a16:creationId xmlns:a16="http://schemas.microsoft.com/office/drawing/2014/main" id="{FA0D4DFA-B38E-4523-8B37-BBEE0BDDE72E}"/>
              </a:ext>
            </a:extLst>
          </p:cNvPr>
          <p:cNvSpPr>
            <a:spLocks noGrp="1"/>
          </p:cNvSpPr>
          <p:nvPr>
            <p:ph type="body" sz="quarter" idx="14" hasCustomPrompt="1"/>
          </p:nvPr>
        </p:nvSpPr>
        <p:spPr>
          <a:xfrm>
            <a:off x="457201" y="5806276"/>
            <a:ext cx="9372600" cy="338328"/>
          </a:xfrm>
        </p:spPr>
        <p:txBody>
          <a:bodyPr>
            <a:noAutofit/>
          </a:bodyPr>
          <a:lstStyle>
            <a:lvl1pPr marL="0" indent="0">
              <a:buNone/>
              <a:defRPr sz="1000"/>
            </a:lvl1pPr>
          </a:lstStyle>
          <a:p>
            <a:r>
              <a:rPr lang="en-US" i="1" dirty="0"/>
              <a:t>Note.</a:t>
            </a:r>
            <a:r>
              <a:rPr lang="en-US" dirty="0"/>
              <a:t> Placeholder for notes, sources, and permissions (if needed). “</a:t>
            </a:r>
            <a:r>
              <a:rPr lang="en-US" i="1" dirty="0"/>
              <a:t>Note.</a:t>
            </a:r>
            <a:r>
              <a:rPr lang="en-US" dirty="0"/>
              <a:t>” (including a period) is italicized.</a:t>
            </a:r>
          </a:p>
        </p:txBody>
      </p:sp>
      <p:sp>
        <p:nvSpPr>
          <p:cNvPr id="4" name="Slide Number Placeholder 3">
            <a:extLst>
              <a:ext uri="{FF2B5EF4-FFF2-40B4-BE49-F238E27FC236}">
                <a16:creationId xmlns:a16="http://schemas.microsoft.com/office/drawing/2014/main" id="{01599495-C9B8-4C2D-9C15-1666A27035A9}"/>
              </a:ext>
            </a:extLst>
          </p:cNvPr>
          <p:cNvSpPr>
            <a:spLocks noGrp="1"/>
          </p:cNvSpPr>
          <p:nvPr>
            <p:ph type="sldNum" sz="quarter" idx="16"/>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1096254273"/>
      </p:ext>
    </p:extLst>
  </p:cSld>
  <p:clrMapOvr>
    <a:masterClrMapping/>
  </p:clrMapOvr>
  <p:extLst>
    <p:ext uri="{DCECCB84-F9BA-43D5-87BE-67443E8EF086}">
      <p15:sldGuideLst xmlns:p15="http://schemas.microsoft.com/office/powerpoint/2012/main">
        <p15:guide id="1" orient="horz" pos="600">
          <p15:clr>
            <a:srgbClr val="FBAE40"/>
          </p15:clr>
        </p15:guide>
        <p15:guide id="2" pos="288">
          <p15:clr>
            <a:srgbClr val="FBAE40"/>
          </p15:clr>
        </p15:guide>
        <p15:guide id="3" pos="739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Dark">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922608-6B3C-43C0-AE8F-97C74A23744F}"/>
              </a:ext>
            </a:extLst>
          </p:cNvPr>
          <p:cNvSpPr>
            <a:spLocks noGrp="1"/>
          </p:cNvSpPr>
          <p:nvPr>
            <p:ph type="title" hasCustomPrompt="1"/>
          </p:nvPr>
        </p:nvSpPr>
        <p:spPr>
          <a:xfrm>
            <a:off x="458724" y="0"/>
            <a:ext cx="11274552" cy="1051560"/>
          </a:xfrm>
        </p:spPr>
        <p:txBody>
          <a:bodyPr/>
          <a:lstStyle>
            <a:lvl1pPr>
              <a:defRPr/>
            </a:lvl1pPr>
          </a:lstStyle>
          <a:p>
            <a:r>
              <a:rPr lang="en-US" dirty="0"/>
              <a:t>Agenda</a:t>
            </a:r>
          </a:p>
        </p:txBody>
      </p:sp>
      <p:sp>
        <p:nvSpPr>
          <p:cNvPr id="24" name="Text Placeholder"/>
          <p:cNvSpPr>
            <a:spLocks noGrp="1"/>
          </p:cNvSpPr>
          <p:nvPr userDrawn="1">
            <p:ph type="body" sz="quarter" idx="10" hasCustomPrompt="1"/>
          </p:nvPr>
        </p:nvSpPr>
        <p:spPr>
          <a:xfrm>
            <a:off x="458724" y="1307592"/>
            <a:ext cx="11274552" cy="4498848"/>
          </a:xfrm>
        </p:spPr>
        <p:txBody>
          <a:bodyPr tIns="0" anchor="t" anchorCtr="0">
            <a:normAutofit/>
          </a:bodyPr>
          <a:lstStyle>
            <a:lvl1pPr marL="457200" indent="-457200">
              <a:lnSpc>
                <a:spcPct val="125000"/>
              </a:lnSpc>
              <a:spcBef>
                <a:spcPts val="1800"/>
              </a:spcBef>
              <a:buClr>
                <a:schemeClr val="tx1"/>
              </a:buClr>
              <a:buFont typeface="+mj-lt"/>
              <a:buAutoNum type="arabicPeriod"/>
              <a:defRPr sz="2400" baseline="0"/>
            </a:lvl1pPr>
            <a:lvl2pPr marL="914400" indent="-457200">
              <a:lnSpc>
                <a:spcPct val="125000"/>
              </a:lnSpc>
              <a:spcBef>
                <a:spcPts val="600"/>
              </a:spcBef>
              <a:buClr>
                <a:schemeClr val="tx1"/>
              </a:buClr>
              <a:buFont typeface="+mj-lt"/>
              <a:buAutoNum type="alphaLcPeriod"/>
              <a:defRPr sz="2400"/>
            </a:lvl2pPr>
            <a:lvl3pPr marL="1371600" indent="-457200">
              <a:lnSpc>
                <a:spcPct val="125000"/>
              </a:lnSpc>
              <a:spcBef>
                <a:spcPts val="600"/>
              </a:spcBef>
              <a:buClr>
                <a:schemeClr val="tx1"/>
              </a:buClr>
              <a:buFont typeface="+mj-lt"/>
              <a:buAutoNum type="romanLcPeriod"/>
              <a:defRPr sz="2400"/>
            </a:lvl3pPr>
            <a:lvl4pPr marL="1828800" indent="-457200">
              <a:lnSpc>
                <a:spcPct val="125000"/>
              </a:lnSpc>
              <a:spcBef>
                <a:spcPts val="600"/>
              </a:spcBef>
              <a:buClr>
                <a:schemeClr val="tx1"/>
              </a:buClr>
              <a:buSzPct val="100000"/>
              <a:buFont typeface="+mj-lt"/>
              <a:buAutoNum type="arabicParenR"/>
              <a:defRPr sz="2400" baseline="0"/>
            </a:lvl4pPr>
            <a:lvl5pPr marL="2286000" indent="-457200">
              <a:lnSpc>
                <a:spcPct val="125000"/>
              </a:lnSpc>
              <a:spcBef>
                <a:spcPts val="600"/>
              </a:spcBef>
              <a:buClr>
                <a:schemeClr val="tx1"/>
              </a:buClr>
              <a:buFont typeface="+mj-lt"/>
              <a:buAutoNum type="alphaLcParenR"/>
              <a:defRPr sz="24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4" name="Slide Number Placeholder 3">
            <a:extLst>
              <a:ext uri="{FF2B5EF4-FFF2-40B4-BE49-F238E27FC236}">
                <a16:creationId xmlns:a16="http://schemas.microsoft.com/office/drawing/2014/main" id="{8C33D54C-4736-431C-85E9-EA915A2244E2}"/>
              </a:ext>
            </a:extLst>
          </p:cNvPr>
          <p:cNvSpPr>
            <a:spLocks noGrp="1"/>
          </p:cNvSpPr>
          <p:nvPr>
            <p:ph type="sldNum" sz="quarter" idx="12"/>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24128723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irst Level No Bullet Ligh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baseline="0"/>
            </a:lvl1pPr>
          </a:lstStyle>
          <a:p>
            <a:r>
              <a:rPr lang="en-US" dirty="0"/>
              <a:t>First Level No Bullet Layout</a:t>
            </a:r>
          </a:p>
        </p:txBody>
      </p:sp>
      <p:sp>
        <p:nvSpPr>
          <p:cNvPr id="4" name="Content Placeholder 3"/>
          <p:cNvSpPr>
            <a:spLocks noGrp="1"/>
          </p:cNvSpPr>
          <p:nvPr>
            <p:ph sz="quarter" idx="14" hasCustomPrompt="1"/>
          </p:nvPr>
        </p:nvSpPr>
        <p:spPr>
          <a:xfrm>
            <a:off x="457200" y="1307592"/>
            <a:ext cx="11274552" cy="4498848"/>
          </a:xfrm>
        </p:spPr>
        <p:txBody>
          <a:bodyPr>
            <a:noAutofit/>
          </a:bodyPr>
          <a:lstStyle>
            <a:lvl1pPr marL="0" indent="0">
              <a:lnSpc>
                <a:spcPct val="125000"/>
              </a:lnSpc>
              <a:spcBef>
                <a:spcPts val="1800"/>
              </a:spcBef>
              <a:buClr>
                <a:schemeClr val="tx1"/>
              </a:buClr>
              <a:buNone/>
              <a:defRPr sz="2400">
                <a:solidFill>
                  <a:schemeClr val="tx2"/>
                </a:solidFill>
              </a:defRPr>
            </a:lvl1pPr>
            <a:lvl2pPr marL="320040" indent="-320040">
              <a:lnSpc>
                <a:spcPct val="125000"/>
              </a:lnSpc>
              <a:spcBef>
                <a:spcPts val="600"/>
              </a:spcBef>
              <a:buClr>
                <a:schemeClr val="tx1"/>
              </a:buClr>
              <a:buFont typeface="Times New Roman" panose="02020603050405020304" pitchFamily="18" charset="0"/>
              <a:buChar char="•"/>
              <a:defRPr sz="2400">
                <a:solidFill>
                  <a:schemeClr val="tx2"/>
                </a:solidFill>
              </a:defRPr>
            </a:lvl2pPr>
            <a:lvl3pPr marL="640080" indent="-320040">
              <a:lnSpc>
                <a:spcPct val="125000"/>
              </a:lnSpc>
              <a:spcBef>
                <a:spcPts val="600"/>
              </a:spcBef>
              <a:buClr>
                <a:schemeClr val="tx1"/>
              </a:buClr>
              <a:buFont typeface="Arial Narrow" panose="020B0606020202030204" pitchFamily="34" charset="0"/>
              <a:buChar char="–"/>
              <a:defRPr sz="2400">
                <a:solidFill>
                  <a:schemeClr val="tx2"/>
                </a:solidFill>
              </a:defRPr>
            </a:lvl3pPr>
            <a:lvl4pPr marL="960120" indent="-320040">
              <a:lnSpc>
                <a:spcPct val="125000"/>
              </a:lnSpc>
              <a:spcBef>
                <a:spcPts val="600"/>
              </a:spcBef>
              <a:buClr>
                <a:schemeClr val="tx1"/>
              </a:buClr>
              <a:buFont typeface="Arial Narrow" panose="020B0606020202030204" pitchFamily="34" charset="0"/>
              <a:buChar char="»"/>
              <a:defRPr sz="2400">
                <a:solidFill>
                  <a:schemeClr val="tx2"/>
                </a:solidFill>
              </a:defRPr>
            </a:lvl4pPr>
            <a:lvl5pPr marL="1280160" indent="-320040">
              <a:lnSpc>
                <a:spcPct val="125000"/>
              </a:lnSpc>
              <a:spcBef>
                <a:spcPts val="600"/>
              </a:spcBef>
              <a:buClr>
                <a:schemeClr val="tx1"/>
              </a:buClr>
              <a:buFont typeface="Arial Narrow" panose="020B0606020202030204" pitchFamily="34" charset="0"/>
              <a:buChar char="◦"/>
              <a:defRPr sz="2400">
                <a:solidFill>
                  <a:schemeClr val="tx2"/>
                </a:solidFill>
              </a:defRPr>
            </a:lvl5pPr>
            <a:lvl6pPr marL="1600200" indent="-320040">
              <a:lnSpc>
                <a:spcPct val="125000"/>
              </a:lnSpc>
              <a:spcBef>
                <a:spcPts val="1800"/>
              </a:spcBef>
              <a:buClr>
                <a:schemeClr val="tx1"/>
              </a:buClr>
              <a:buFont typeface="Arial Narrow" panose="020B0606020202030204" pitchFamily="34" charset="0"/>
              <a:buChar char="›"/>
              <a:defRPr sz="2400" baseline="0">
                <a:solidFill>
                  <a:schemeClr val="tx1"/>
                </a:solidFill>
              </a:defRPr>
            </a:lvl6pPr>
          </a:lstStyle>
          <a:p>
            <a:pPr lvl="0"/>
            <a:r>
              <a:rPr lang="en-US" dirty="0"/>
              <a:t>Regular Text. 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Note Placeholder 3">
            <a:extLst>
              <a:ext uri="{FF2B5EF4-FFF2-40B4-BE49-F238E27FC236}">
                <a16:creationId xmlns:a16="http://schemas.microsoft.com/office/drawing/2014/main" id="{F84AE1BC-40C4-4FAD-B98B-DBD3B7BA52BE}"/>
              </a:ext>
            </a:extLst>
          </p:cNvPr>
          <p:cNvSpPr>
            <a:spLocks noGrp="1"/>
          </p:cNvSpPr>
          <p:nvPr>
            <p:ph type="body" sz="quarter" idx="17" hasCustomPrompt="1"/>
          </p:nvPr>
        </p:nvSpPr>
        <p:spPr>
          <a:xfrm>
            <a:off x="457201" y="5806276"/>
            <a:ext cx="9372600" cy="338328"/>
          </a:xfrm>
        </p:spPr>
        <p:txBody>
          <a:bodyPr>
            <a:noAutofit/>
          </a:bodyPr>
          <a:lstStyle>
            <a:lvl1pPr marL="0" indent="0">
              <a:buNone/>
              <a:defRPr sz="1000"/>
            </a:lvl1pPr>
          </a:lstStyle>
          <a:p>
            <a:r>
              <a:rPr lang="en-US" i="1" dirty="0"/>
              <a:t>Note.</a:t>
            </a:r>
            <a:r>
              <a:rPr lang="en-US" dirty="0"/>
              <a:t> Placeholder for notes, sources, and permissions (if needed). “</a:t>
            </a:r>
            <a:r>
              <a:rPr lang="en-US" i="1" dirty="0"/>
              <a:t>Note.</a:t>
            </a:r>
            <a:r>
              <a:rPr lang="en-US" dirty="0"/>
              <a:t>” (including a period) is italicized.</a:t>
            </a:r>
          </a:p>
        </p:txBody>
      </p:sp>
      <p:sp>
        <p:nvSpPr>
          <p:cNvPr id="6" name="Slide Number"/>
          <p:cNvSpPr>
            <a:spLocks noGrp="1"/>
          </p:cNvSpPr>
          <p:nvPr>
            <p:ph type="sldNum" sz="quarter" idx="12"/>
          </p:nvPr>
        </p:nvSpPr>
        <p:spPr/>
        <p:txBody>
          <a:bodyPr/>
          <a:lstStyle/>
          <a:p>
            <a:fld id="{99A20822-4A49-4D36-86E3-300BA48D3F00}" type="slidenum">
              <a:rPr lang="en-US" smtClean="0"/>
              <a:t>‹#›</a:t>
            </a:fld>
            <a:endParaRPr lang="en-US" dirty="0"/>
          </a:p>
        </p:txBody>
      </p:sp>
    </p:spTree>
    <p:extLst>
      <p:ext uri="{BB962C8B-B14F-4D97-AF65-F5344CB8AC3E}">
        <p14:creationId xmlns:p14="http://schemas.microsoft.com/office/powerpoint/2010/main" val="23777698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Lead-in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B8B60-8939-43D3-9881-45DEF52BCD41}"/>
              </a:ext>
            </a:extLst>
          </p:cNvPr>
          <p:cNvSpPr>
            <a:spLocks noGrp="1"/>
          </p:cNvSpPr>
          <p:nvPr>
            <p:ph type="title" hasCustomPrompt="1"/>
          </p:nvPr>
        </p:nvSpPr>
        <p:spPr/>
        <p:txBody>
          <a:bodyPr/>
          <a:lstStyle>
            <a:lvl1pPr>
              <a:defRPr/>
            </a:lvl1pPr>
          </a:lstStyle>
          <a:p>
            <a:r>
              <a:rPr lang="en-US" dirty="0"/>
              <a:t>Title and Content With Lead-in Paragraph</a:t>
            </a:r>
          </a:p>
        </p:txBody>
      </p:sp>
      <p:sp>
        <p:nvSpPr>
          <p:cNvPr id="4" name="Lead-in Placeholder 3">
            <a:extLst>
              <a:ext uri="{FF2B5EF4-FFF2-40B4-BE49-F238E27FC236}">
                <a16:creationId xmlns:a16="http://schemas.microsoft.com/office/drawing/2014/main" id="{D32E9536-91D3-4E92-BF19-C25BEEB40283}"/>
              </a:ext>
            </a:extLst>
          </p:cNvPr>
          <p:cNvSpPr>
            <a:spLocks noGrp="1"/>
          </p:cNvSpPr>
          <p:nvPr>
            <p:ph type="body" sz="quarter" idx="17" hasCustomPrompt="1"/>
          </p:nvPr>
        </p:nvSpPr>
        <p:spPr>
          <a:xfrm>
            <a:off x="457200" y="1307592"/>
            <a:ext cx="11277600" cy="1143000"/>
          </a:xfrm>
          <a:solidFill>
            <a:schemeClr val="accent6"/>
          </a:solidFill>
        </p:spPr>
        <p:txBody>
          <a:bodyPr lIns="118872" rIns="118872">
            <a:noAutofit/>
          </a:bodyPr>
          <a:lstStyle>
            <a:lvl1pPr marL="0" indent="0">
              <a:buNone/>
              <a:defRPr sz="2000"/>
            </a:lvl1pPr>
            <a:lvl2pPr>
              <a:defRPr sz="2000"/>
            </a:lvl2pPr>
            <a:lvl3pPr>
              <a:defRPr sz="2000"/>
            </a:lvl3pPr>
            <a:lvl4pPr>
              <a:defRPr sz="2000"/>
            </a:lvl4pPr>
            <a:lvl5pPr>
              <a:defRPr sz="2000"/>
            </a:lvl5pPr>
          </a:lstStyle>
          <a:p>
            <a:pPr lvl="0"/>
            <a:r>
              <a:rPr lang="en-US" dirty="0"/>
              <a:t>Lead-in paragraph</a:t>
            </a:r>
          </a:p>
        </p:txBody>
      </p:sp>
      <p:sp>
        <p:nvSpPr>
          <p:cNvPr id="6" name="Content Placeholder 5">
            <a:extLst>
              <a:ext uri="{FF2B5EF4-FFF2-40B4-BE49-F238E27FC236}">
                <a16:creationId xmlns:a16="http://schemas.microsoft.com/office/drawing/2014/main" id="{A128698D-903A-4A32-BC3D-588F2292390E}"/>
              </a:ext>
            </a:extLst>
          </p:cNvPr>
          <p:cNvSpPr>
            <a:spLocks noGrp="1"/>
          </p:cNvSpPr>
          <p:nvPr>
            <p:ph sz="quarter" idx="20" hasCustomPrompt="1"/>
          </p:nvPr>
        </p:nvSpPr>
        <p:spPr>
          <a:xfrm>
            <a:off x="457200" y="2633663"/>
            <a:ext cx="11277600" cy="3171825"/>
          </a:xfrm>
        </p:spPr>
        <p:txBody>
          <a:bodyPr>
            <a:normAutofit/>
          </a:bodyPr>
          <a:lstStyle>
            <a:lvl1pPr>
              <a:defRPr sz="2000"/>
            </a:lvl1pPr>
            <a:lvl2pPr>
              <a:defRPr sz="2000"/>
            </a:lvl2pPr>
            <a:lvl3pPr>
              <a:defRPr sz="2000"/>
            </a:lvl3pPr>
            <a:lvl4pPr>
              <a:defRPr sz="2000"/>
            </a:lvl4pPr>
            <a:lvl5pPr>
              <a:defRPr sz="20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Note Placeholder 3">
            <a:extLst>
              <a:ext uri="{FF2B5EF4-FFF2-40B4-BE49-F238E27FC236}">
                <a16:creationId xmlns:a16="http://schemas.microsoft.com/office/drawing/2014/main" id="{AF2CAEDF-A655-4DD9-A981-DBB495D58E8F}"/>
              </a:ext>
            </a:extLst>
          </p:cNvPr>
          <p:cNvSpPr>
            <a:spLocks noGrp="1"/>
          </p:cNvSpPr>
          <p:nvPr>
            <p:ph type="body" sz="quarter" idx="14" hasCustomPrompt="1"/>
          </p:nvPr>
        </p:nvSpPr>
        <p:spPr>
          <a:xfrm>
            <a:off x="457201" y="5806276"/>
            <a:ext cx="9372600" cy="338328"/>
          </a:xfrm>
        </p:spPr>
        <p:txBody>
          <a:bodyPr>
            <a:noAutofit/>
          </a:bodyPr>
          <a:lstStyle>
            <a:lvl1pPr marL="0" indent="0">
              <a:buNone/>
              <a:defRPr sz="1000"/>
            </a:lvl1pPr>
          </a:lstStyle>
          <a:p>
            <a:r>
              <a:rPr lang="en-US" i="1" dirty="0"/>
              <a:t>Note.</a:t>
            </a:r>
            <a:r>
              <a:rPr lang="en-US" dirty="0"/>
              <a:t> Placeholder for notes, sources, and permissions (if needed). “</a:t>
            </a:r>
            <a:r>
              <a:rPr lang="en-US" i="1" dirty="0"/>
              <a:t>Note.</a:t>
            </a:r>
            <a:r>
              <a:rPr lang="en-US" dirty="0"/>
              <a:t>” (including a period) is italicized.</a:t>
            </a:r>
          </a:p>
        </p:txBody>
      </p:sp>
      <p:sp>
        <p:nvSpPr>
          <p:cNvPr id="5" name="Slide Number Placeholder 4">
            <a:extLst>
              <a:ext uri="{FF2B5EF4-FFF2-40B4-BE49-F238E27FC236}">
                <a16:creationId xmlns:a16="http://schemas.microsoft.com/office/drawing/2014/main" id="{05C3C79F-A0C6-4D79-9010-6786C613600D}"/>
              </a:ext>
            </a:extLst>
          </p:cNvPr>
          <p:cNvSpPr>
            <a:spLocks noGrp="1"/>
          </p:cNvSpPr>
          <p:nvPr>
            <p:ph type="sldNum" sz="quarter" idx="16"/>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221021365"/>
      </p:ext>
    </p:extLst>
  </p:cSld>
  <p:clrMapOvr>
    <a:masterClrMapping/>
  </p:clrMapOvr>
  <p:extLst>
    <p:ext uri="{DCECCB84-F9BA-43D5-87BE-67443E8EF086}">
      <p15:sldGuideLst xmlns:p15="http://schemas.microsoft.com/office/powerpoint/2012/main">
        <p15:guide id="1" orient="horz" pos="600">
          <p15:clr>
            <a:srgbClr val="FBAE40"/>
          </p15:clr>
        </p15:guide>
        <p15:guide id="2" pos="288">
          <p15:clr>
            <a:srgbClr val="FBAE40"/>
          </p15:clr>
        </p15:guide>
        <p15:guide id="3" pos="739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ntent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8B4ED-C386-4348-81C7-E7982A82A559}"/>
              </a:ext>
            </a:extLst>
          </p:cNvPr>
          <p:cNvSpPr>
            <a:spLocks noGrp="1"/>
          </p:cNvSpPr>
          <p:nvPr>
            <p:ph type="title" hasCustomPrompt="1"/>
          </p:nvPr>
        </p:nvSpPr>
        <p:spPr/>
        <p:txBody>
          <a:bodyPr/>
          <a:lstStyle/>
          <a:p>
            <a:r>
              <a:rPr lang="en-US" dirty="0"/>
              <a:t>Two Content Layout</a:t>
            </a:r>
          </a:p>
        </p:txBody>
      </p:sp>
      <p:sp>
        <p:nvSpPr>
          <p:cNvPr id="3" name="Left Content"/>
          <p:cNvSpPr>
            <a:spLocks noGrp="1"/>
          </p:cNvSpPr>
          <p:nvPr>
            <p:ph sz="half" idx="1" hasCustomPrompt="1"/>
          </p:nvPr>
        </p:nvSpPr>
        <p:spPr>
          <a:xfrm>
            <a:off x="457200" y="1307592"/>
            <a:ext cx="5506848" cy="4498848"/>
          </a:xfrm>
        </p:spPr>
        <p:txBody>
          <a:bodyPr>
            <a:noAutofit/>
          </a:bodyPr>
          <a:lstStyle>
            <a:lvl1pPr>
              <a:defRPr sz="2400"/>
            </a:lvl1pPr>
            <a:lvl2pPr>
              <a:defRPr sz="2400"/>
            </a:lvl2pPr>
            <a:lvl3pPr>
              <a:defRPr sz="2400"/>
            </a:lvl3pPr>
            <a:lvl4pPr>
              <a:defRPr sz="2400"/>
            </a:lvl4pPr>
            <a:lvl5pPr>
              <a:defRPr sz="2400"/>
            </a:lvl5pPr>
          </a:lstStyle>
          <a:p>
            <a:pPr lvl="0"/>
            <a:r>
              <a:rPr lang="en-US" dirty="0"/>
              <a:t>Click here to add text, or click on an icon below to add a table, chart, SmartArt object, or picture. Use “Increase List Level” and “Decrease List Level” icons in the “Paragraph” group on the “Home” tab to move between text without bullets and text with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ight Content">
            <a:extLst>
              <a:ext uri="{FF2B5EF4-FFF2-40B4-BE49-F238E27FC236}">
                <a16:creationId xmlns:a16="http://schemas.microsoft.com/office/drawing/2014/main" id="{484B7A05-FEA0-4FC5-88D7-67D4BE44383B}"/>
              </a:ext>
            </a:extLst>
          </p:cNvPr>
          <p:cNvSpPr>
            <a:spLocks noGrp="1"/>
          </p:cNvSpPr>
          <p:nvPr>
            <p:ph sz="half" idx="17" hasCustomPrompt="1"/>
          </p:nvPr>
        </p:nvSpPr>
        <p:spPr>
          <a:xfrm>
            <a:off x="6226429" y="1307592"/>
            <a:ext cx="5506848" cy="4498848"/>
          </a:xfrm>
        </p:spPr>
        <p:txBody>
          <a:bodyPr>
            <a:noAutofit/>
          </a:bodyPr>
          <a:lstStyle>
            <a:lvl1pPr>
              <a:defRPr sz="2400"/>
            </a:lvl1pPr>
            <a:lvl2pPr>
              <a:defRPr sz="2400"/>
            </a:lvl2pPr>
            <a:lvl3pPr>
              <a:defRPr sz="2400"/>
            </a:lvl3pPr>
            <a:lvl4pPr>
              <a:defRPr sz="2400"/>
            </a:lvl4pPr>
            <a:lvl5pPr>
              <a:defRPr sz="2400"/>
            </a:lvl5pPr>
          </a:lstStyle>
          <a:p>
            <a:pPr lvl="0"/>
            <a:r>
              <a:rPr lang="en-US" dirty="0"/>
              <a:t>Click here to add text, or click on an icon below to add a table, chart, SmartArt object, or picture. Use “Increase List Level” and “Decrease List Level” icons in the “Paragraph” group on the “Home” tab to move between text without bullets and text with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Note Placeholder 3">
            <a:extLst>
              <a:ext uri="{FF2B5EF4-FFF2-40B4-BE49-F238E27FC236}">
                <a16:creationId xmlns:a16="http://schemas.microsoft.com/office/drawing/2014/main" id="{B1DFD400-A394-4A79-9BD8-2DDE10A63902}"/>
              </a:ext>
            </a:extLst>
          </p:cNvPr>
          <p:cNvSpPr>
            <a:spLocks noGrp="1"/>
          </p:cNvSpPr>
          <p:nvPr>
            <p:ph type="body" sz="quarter" idx="14" hasCustomPrompt="1"/>
          </p:nvPr>
        </p:nvSpPr>
        <p:spPr>
          <a:xfrm>
            <a:off x="457201" y="5806276"/>
            <a:ext cx="9372600" cy="338328"/>
          </a:xfrm>
        </p:spPr>
        <p:txBody>
          <a:bodyPr>
            <a:noAutofit/>
          </a:bodyPr>
          <a:lstStyle>
            <a:lvl1pPr marL="0" indent="0">
              <a:buFont typeface="Arial" panose="020B0604020202020204" pitchFamily="34" charset="0"/>
              <a:buNone/>
              <a:defRPr sz="1000"/>
            </a:lvl1pPr>
          </a:lstStyle>
          <a:p>
            <a:r>
              <a:rPr lang="en-US" i="1" dirty="0"/>
              <a:t>Note.</a:t>
            </a:r>
            <a:r>
              <a:rPr lang="en-US" dirty="0"/>
              <a:t> Placeholder for notes, sources, and permissions (if needed). “</a:t>
            </a:r>
            <a:r>
              <a:rPr lang="en-US" i="1" dirty="0"/>
              <a:t>Note.</a:t>
            </a:r>
            <a:r>
              <a:rPr lang="en-US" dirty="0"/>
              <a:t>” (including a period) is italicized.</a:t>
            </a:r>
          </a:p>
        </p:txBody>
      </p:sp>
      <p:sp>
        <p:nvSpPr>
          <p:cNvPr id="4" name="Slide Number Placeholder 3">
            <a:extLst>
              <a:ext uri="{FF2B5EF4-FFF2-40B4-BE49-F238E27FC236}">
                <a16:creationId xmlns:a16="http://schemas.microsoft.com/office/drawing/2014/main" id="{48E26445-EA84-45F0-9DD0-961B8682A061}"/>
              </a:ext>
            </a:extLst>
          </p:cNvPr>
          <p:cNvSpPr>
            <a:spLocks noGrp="1"/>
          </p:cNvSpPr>
          <p:nvPr>
            <p:ph type="sldNum" sz="quarter" idx="19"/>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37061417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rdered List Lig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8724" y="0"/>
            <a:ext cx="11274552" cy="1051560"/>
          </a:xfrm>
        </p:spPr>
        <p:txBody>
          <a:bodyPr/>
          <a:lstStyle/>
          <a:p>
            <a:r>
              <a:rPr lang="en-US" dirty="0"/>
              <a:t>Ordered List Layout</a:t>
            </a:r>
          </a:p>
        </p:txBody>
      </p:sp>
      <p:sp>
        <p:nvSpPr>
          <p:cNvPr id="5" name="Content"/>
          <p:cNvSpPr>
            <a:spLocks noGrp="1"/>
          </p:cNvSpPr>
          <p:nvPr>
            <p:ph sz="quarter" idx="17" hasCustomPrompt="1"/>
          </p:nvPr>
        </p:nvSpPr>
        <p:spPr>
          <a:xfrm>
            <a:off x="457200" y="1307592"/>
            <a:ext cx="11274552" cy="4498848"/>
          </a:xfrm>
        </p:spPr>
        <p:txBody>
          <a:bodyPr>
            <a:normAutofit/>
          </a:bodyPr>
          <a:lstStyle>
            <a:lvl1pPr marL="457200" indent="-457200">
              <a:lnSpc>
                <a:spcPct val="125000"/>
              </a:lnSpc>
              <a:spcBef>
                <a:spcPts val="600"/>
              </a:spcBef>
              <a:buClr>
                <a:schemeClr val="tx2"/>
              </a:buClr>
              <a:buFont typeface="+mj-lt"/>
              <a:buAutoNum type="arabicPeriod"/>
              <a:defRPr sz="2400" baseline="0"/>
            </a:lvl1pPr>
            <a:lvl2pPr marL="914400" indent="-457200">
              <a:lnSpc>
                <a:spcPct val="125000"/>
              </a:lnSpc>
              <a:spcBef>
                <a:spcPts val="600"/>
              </a:spcBef>
              <a:buClr>
                <a:schemeClr val="tx2"/>
              </a:buClr>
              <a:buFont typeface="+mj-lt"/>
              <a:buAutoNum type="alphaLcPeriod"/>
              <a:defRPr sz="2400"/>
            </a:lvl2pPr>
            <a:lvl3pPr marL="1371600" indent="-457200">
              <a:lnSpc>
                <a:spcPct val="125000"/>
              </a:lnSpc>
              <a:spcBef>
                <a:spcPts val="600"/>
              </a:spcBef>
              <a:buClr>
                <a:schemeClr val="tx2"/>
              </a:buClr>
              <a:buFont typeface="+mj-lt"/>
              <a:buAutoNum type="romanLcPeriod"/>
              <a:defRPr sz="2400"/>
            </a:lvl3pPr>
            <a:lvl4pPr marL="1828800" indent="-457200">
              <a:lnSpc>
                <a:spcPct val="125000"/>
              </a:lnSpc>
              <a:spcBef>
                <a:spcPts val="600"/>
              </a:spcBef>
              <a:buClr>
                <a:schemeClr val="tx2"/>
              </a:buClr>
              <a:buSzPct val="100000"/>
              <a:buFont typeface="+mj-lt"/>
              <a:buAutoNum type="arabicParenR"/>
              <a:defRPr sz="2400"/>
            </a:lvl4pPr>
            <a:lvl5pPr marL="2286000" indent="-457200">
              <a:lnSpc>
                <a:spcPct val="125000"/>
              </a:lnSpc>
              <a:spcBef>
                <a:spcPts val="600"/>
              </a:spcBef>
              <a:buClr>
                <a:schemeClr val="tx2"/>
              </a:buClr>
              <a:buFont typeface="+mj-lt"/>
              <a:buAutoNum type="alphaLcParenR"/>
              <a:defRPr sz="2400"/>
            </a:lvl5pPr>
          </a:lstStyle>
          <a:p>
            <a:pPr lvl="0"/>
            <a:r>
              <a:rPr lang="en-US" dirty="0"/>
              <a:t>Arabic numerals</a:t>
            </a:r>
          </a:p>
          <a:p>
            <a:pPr lvl="1"/>
            <a:r>
              <a:rPr lang="en-US" dirty="0"/>
              <a:t>Lowercase letters</a:t>
            </a:r>
          </a:p>
          <a:p>
            <a:pPr lvl="2"/>
            <a:r>
              <a:rPr lang="en-US" dirty="0"/>
              <a:t>Lowercase Roman numerals</a:t>
            </a:r>
          </a:p>
          <a:p>
            <a:pPr lvl="3"/>
            <a:r>
              <a:rPr lang="en-US" dirty="0"/>
              <a:t>Arabic numerals</a:t>
            </a:r>
          </a:p>
          <a:p>
            <a:pPr lvl="4"/>
            <a:r>
              <a:rPr lang="en-US" dirty="0"/>
              <a:t>Lowercase letters</a:t>
            </a:r>
          </a:p>
        </p:txBody>
      </p:sp>
      <p:sp>
        <p:nvSpPr>
          <p:cNvPr id="6" name="Note Placeholder 3">
            <a:extLst>
              <a:ext uri="{FF2B5EF4-FFF2-40B4-BE49-F238E27FC236}">
                <a16:creationId xmlns:a16="http://schemas.microsoft.com/office/drawing/2014/main" id="{6FD3B461-E755-4B5F-91E5-CA559BC8556A}"/>
              </a:ext>
            </a:extLst>
          </p:cNvPr>
          <p:cNvSpPr>
            <a:spLocks noGrp="1"/>
          </p:cNvSpPr>
          <p:nvPr>
            <p:ph type="body" sz="quarter" idx="14" hasCustomPrompt="1"/>
          </p:nvPr>
        </p:nvSpPr>
        <p:spPr>
          <a:xfrm>
            <a:off x="457201" y="5806276"/>
            <a:ext cx="9372600" cy="338328"/>
          </a:xfrm>
        </p:spPr>
        <p:txBody>
          <a:bodyPr>
            <a:noAutofit/>
          </a:bodyPr>
          <a:lstStyle>
            <a:lvl1pPr marL="0" indent="0">
              <a:buNone/>
              <a:defRPr sz="1000"/>
            </a:lvl1pPr>
          </a:lstStyle>
          <a:p>
            <a:r>
              <a:rPr lang="en-US" i="1" dirty="0"/>
              <a:t>Note.</a:t>
            </a:r>
            <a:r>
              <a:rPr lang="en-US" dirty="0"/>
              <a:t> Placeholder for notes, sources, and permissions (if needed). “</a:t>
            </a:r>
            <a:r>
              <a:rPr lang="en-US" i="1" dirty="0"/>
              <a:t>Note.</a:t>
            </a:r>
            <a:r>
              <a:rPr lang="en-US" dirty="0"/>
              <a:t>” (including a period) is italicized.</a:t>
            </a:r>
          </a:p>
        </p:txBody>
      </p:sp>
      <p:sp>
        <p:nvSpPr>
          <p:cNvPr id="8" name="Slide Number Placeholder 7">
            <a:extLst>
              <a:ext uri="{FF2B5EF4-FFF2-40B4-BE49-F238E27FC236}">
                <a16:creationId xmlns:a16="http://schemas.microsoft.com/office/drawing/2014/main" id="{BB34B08C-4C34-4440-BAA7-23ECCC72E53D}"/>
              </a:ext>
            </a:extLst>
          </p:cNvPr>
          <p:cNvSpPr>
            <a:spLocks noGrp="1"/>
          </p:cNvSpPr>
          <p:nvPr>
            <p:ph type="sldNum" sz="quarter" idx="19"/>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23818684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Ordered List Lig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0"/>
            <a:ext cx="11338560" cy="996696"/>
          </a:xfrm>
        </p:spPr>
        <p:txBody>
          <a:bodyPr/>
          <a:lstStyle>
            <a:lvl1pPr>
              <a:defRPr/>
            </a:lvl1pPr>
          </a:lstStyle>
          <a:p>
            <a:r>
              <a:rPr lang="en-US" dirty="0"/>
              <a:t>Two Content Ordered List Layout</a:t>
            </a:r>
          </a:p>
        </p:txBody>
      </p:sp>
      <p:sp>
        <p:nvSpPr>
          <p:cNvPr id="14" name="Left Content"/>
          <p:cNvSpPr>
            <a:spLocks noGrp="1"/>
          </p:cNvSpPr>
          <p:nvPr>
            <p:ph sz="quarter" idx="18" hasCustomPrompt="1"/>
          </p:nvPr>
        </p:nvSpPr>
        <p:spPr>
          <a:xfrm>
            <a:off x="457200" y="1307592"/>
            <a:ext cx="5568696" cy="4498848"/>
          </a:xfrm>
        </p:spPr>
        <p:txBody>
          <a:bodyPr>
            <a:normAutofit/>
          </a:bodyPr>
          <a:lstStyle>
            <a:lvl1pPr marL="457200" indent="-457200">
              <a:lnSpc>
                <a:spcPct val="125000"/>
              </a:lnSpc>
              <a:spcBef>
                <a:spcPts val="600"/>
              </a:spcBef>
              <a:buClr>
                <a:schemeClr val="tx1"/>
              </a:buClr>
              <a:buFont typeface="+mj-lt"/>
              <a:buAutoNum type="arabicPeriod"/>
              <a:defRPr sz="2400"/>
            </a:lvl1pPr>
            <a:lvl2pPr marL="914400" indent="-457200">
              <a:lnSpc>
                <a:spcPct val="125000"/>
              </a:lnSpc>
              <a:spcBef>
                <a:spcPts val="600"/>
              </a:spcBef>
              <a:buClr>
                <a:schemeClr val="tx1"/>
              </a:buClr>
              <a:buFont typeface="+mj-lt"/>
              <a:buAutoNum type="alphaLcPeriod"/>
              <a:defRPr sz="2400"/>
            </a:lvl2pPr>
            <a:lvl3pPr marL="1371600" indent="-457200">
              <a:lnSpc>
                <a:spcPct val="125000"/>
              </a:lnSpc>
              <a:spcBef>
                <a:spcPts val="600"/>
              </a:spcBef>
              <a:buClr>
                <a:schemeClr val="tx1"/>
              </a:buClr>
              <a:buFont typeface="+mj-lt"/>
              <a:buAutoNum type="romanLcPeriod"/>
              <a:defRPr sz="2400"/>
            </a:lvl3pPr>
            <a:lvl4pPr marL="1828800" indent="-457200">
              <a:lnSpc>
                <a:spcPct val="125000"/>
              </a:lnSpc>
              <a:spcBef>
                <a:spcPts val="600"/>
              </a:spcBef>
              <a:buClr>
                <a:schemeClr val="tx1"/>
              </a:buClr>
              <a:buSzPct val="100000"/>
              <a:buFont typeface="+mj-lt"/>
              <a:buAutoNum type="arabicParenR"/>
              <a:defRPr sz="2400"/>
            </a:lvl4pPr>
            <a:lvl5pPr marL="2286000" indent="-457200">
              <a:lnSpc>
                <a:spcPct val="125000"/>
              </a:lnSpc>
              <a:spcBef>
                <a:spcPts val="600"/>
              </a:spcBef>
              <a:buClr>
                <a:schemeClr val="tx1"/>
              </a:buClr>
              <a:buFont typeface="+mj-lt"/>
              <a:buAutoNum type="alphaLcParenR"/>
              <a:defRPr sz="24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1307592"/>
            <a:ext cx="5568696" cy="4498848"/>
          </a:xfrm>
        </p:spPr>
        <p:txBody>
          <a:bodyPr>
            <a:normAutofit/>
          </a:bodyPr>
          <a:lstStyle>
            <a:lvl1pPr marL="457200" indent="-457200">
              <a:lnSpc>
                <a:spcPct val="125000"/>
              </a:lnSpc>
              <a:spcBef>
                <a:spcPts val="600"/>
              </a:spcBef>
              <a:buClr>
                <a:schemeClr val="tx1"/>
              </a:buClr>
              <a:buFont typeface="+mj-lt"/>
              <a:buAutoNum type="arabicPeriod"/>
              <a:defRPr sz="2400"/>
            </a:lvl1pPr>
            <a:lvl2pPr marL="914400" indent="-457200">
              <a:lnSpc>
                <a:spcPct val="125000"/>
              </a:lnSpc>
              <a:spcBef>
                <a:spcPts val="600"/>
              </a:spcBef>
              <a:buClr>
                <a:schemeClr val="tx1"/>
              </a:buClr>
              <a:buFont typeface="+mj-lt"/>
              <a:buAutoNum type="alphaLcPeriod"/>
              <a:defRPr sz="2400"/>
            </a:lvl2pPr>
            <a:lvl3pPr marL="1371600" indent="-457200">
              <a:lnSpc>
                <a:spcPct val="125000"/>
              </a:lnSpc>
              <a:spcBef>
                <a:spcPts val="600"/>
              </a:spcBef>
              <a:buClr>
                <a:schemeClr val="tx1"/>
              </a:buClr>
              <a:buFont typeface="+mj-lt"/>
              <a:buAutoNum type="romanLcPeriod"/>
              <a:defRPr sz="2400"/>
            </a:lvl3pPr>
            <a:lvl4pPr marL="1828800" indent="-457200">
              <a:lnSpc>
                <a:spcPct val="125000"/>
              </a:lnSpc>
              <a:spcBef>
                <a:spcPts val="600"/>
              </a:spcBef>
              <a:buClr>
                <a:schemeClr val="tx1"/>
              </a:buClr>
              <a:buSzPct val="100000"/>
              <a:buFont typeface="+mj-lt"/>
              <a:buAutoNum type="arabicParenR"/>
              <a:defRPr sz="2400"/>
            </a:lvl4pPr>
            <a:lvl5pPr marL="2286000" indent="-457200">
              <a:lnSpc>
                <a:spcPct val="125000"/>
              </a:lnSpc>
              <a:spcBef>
                <a:spcPts val="600"/>
              </a:spcBef>
              <a:buClr>
                <a:schemeClr val="tx1"/>
              </a:buClr>
              <a:buFont typeface="+mj-lt"/>
              <a:buAutoNum type="alphaLcParenR"/>
              <a:defRPr sz="24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Note Placeholder 3">
            <a:extLst>
              <a:ext uri="{FF2B5EF4-FFF2-40B4-BE49-F238E27FC236}">
                <a16:creationId xmlns:a16="http://schemas.microsoft.com/office/drawing/2014/main" id="{7B81A216-2AB7-43BC-AAF2-5F5E16A2268B}"/>
              </a:ext>
            </a:extLst>
          </p:cNvPr>
          <p:cNvSpPr>
            <a:spLocks noGrp="1"/>
          </p:cNvSpPr>
          <p:nvPr>
            <p:ph type="body" sz="quarter" idx="14" hasCustomPrompt="1"/>
          </p:nvPr>
        </p:nvSpPr>
        <p:spPr>
          <a:xfrm>
            <a:off x="457201" y="5806276"/>
            <a:ext cx="9372600" cy="338328"/>
          </a:xfrm>
        </p:spPr>
        <p:txBody>
          <a:bodyPr>
            <a:noAutofit/>
          </a:bodyPr>
          <a:lstStyle>
            <a:lvl1pPr marL="0" indent="0">
              <a:buNone/>
              <a:defRPr sz="1000"/>
            </a:lvl1pPr>
          </a:lstStyle>
          <a:p>
            <a:r>
              <a:rPr lang="en-US" i="1" dirty="0"/>
              <a:t>Note.</a:t>
            </a:r>
            <a:r>
              <a:rPr lang="en-US" dirty="0"/>
              <a:t> Placeholder for notes, sources, and permissions (if needed). “</a:t>
            </a:r>
            <a:r>
              <a:rPr lang="en-US" i="1" dirty="0"/>
              <a:t>Note.</a:t>
            </a:r>
            <a:r>
              <a:rPr lang="en-US" dirty="0"/>
              <a:t>” (including a period) is italicized.</a:t>
            </a:r>
          </a:p>
        </p:txBody>
      </p:sp>
      <p:sp>
        <p:nvSpPr>
          <p:cNvPr id="5" name="Slide Number Placeholder 4">
            <a:extLst>
              <a:ext uri="{FF2B5EF4-FFF2-40B4-BE49-F238E27FC236}">
                <a16:creationId xmlns:a16="http://schemas.microsoft.com/office/drawing/2014/main" id="{529A1648-F0FD-41CD-B18C-8AE47789AA19}"/>
              </a:ext>
            </a:extLst>
          </p:cNvPr>
          <p:cNvSpPr>
            <a:spLocks noGrp="1"/>
          </p:cNvSpPr>
          <p:nvPr>
            <p:ph type="sldNum" sz="quarter" idx="21"/>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15630837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Right Ligh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B10F3A2-BEF2-4786-A999-B17194A0B918}"/>
              </a:ext>
            </a:extLst>
          </p:cNvPr>
          <p:cNvGrpSpPr/>
          <p:nvPr userDrawn="1"/>
        </p:nvGrpSpPr>
        <p:grpSpPr>
          <a:xfrm>
            <a:off x="0" y="-1"/>
            <a:ext cx="12188952" cy="6263640"/>
            <a:chOff x="0" y="-1"/>
            <a:chExt cx="12188952" cy="6263640"/>
          </a:xfrm>
        </p:grpSpPr>
        <p:sp>
          <p:nvSpPr>
            <p:cNvPr id="8" name="Rectangle 7">
              <a:extLst>
                <a:ext uri="{FF2B5EF4-FFF2-40B4-BE49-F238E27FC236}">
                  <a16:creationId xmlns:a16="http://schemas.microsoft.com/office/drawing/2014/main" id="{9A8F7B14-682D-4233-85CA-50010FE36286}"/>
                </a:ext>
              </a:extLst>
            </p:cNvPr>
            <p:cNvSpPr/>
            <p:nvPr userDrawn="1"/>
          </p:nvSpPr>
          <p:spPr>
            <a:xfrm>
              <a:off x="0" y="-1"/>
              <a:ext cx="12188952" cy="6263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F1F8E4D-57D6-4549-928D-D304486F6C02}"/>
                </a:ext>
              </a:extLst>
            </p:cNvPr>
            <p:cNvSpPr/>
            <p:nvPr userDrawn="1"/>
          </p:nvSpPr>
          <p:spPr>
            <a:xfrm>
              <a:off x="0" y="6212839"/>
              <a:ext cx="12188952" cy="5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8F58A8C6-8D25-4FCF-9F38-DA52D70390BE}"/>
              </a:ext>
            </a:extLst>
          </p:cNvPr>
          <p:cNvSpPr>
            <a:spLocks noGrp="1"/>
          </p:cNvSpPr>
          <p:nvPr>
            <p:ph type="title" hasCustomPrompt="1"/>
          </p:nvPr>
        </p:nvSpPr>
        <p:spPr>
          <a:xfrm>
            <a:off x="458724" y="0"/>
            <a:ext cx="5641848" cy="1051560"/>
          </a:xfrm>
        </p:spPr>
        <p:txBody>
          <a:bodyPr/>
          <a:lstStyle>
            <a:lvl1pPr>
              <a:defRPr/>
            </a:lvl1pPr>
          </a:lstStyle>
          <a:p>
            <a:r>
              <a:rPr lang="en-US" dirty="0"/>
              <a:t>Photo Right</a:t>
            </a:r>
          </a:p>
        </p:txBody>
      </p:sp>
      <p:sp>
        <p:nvSpPr>
          <p:cNvPr id="12" name="Picture Placeholder 11">
            <a:extLst>
              <a:ext uri="{FF2B5EF4-FFF2-40B4-BE49-F238E27FC236}">
                <a16:creationId xmlns:a16="http://schemas.microsoft.com/office/drawing/2014/main" id="{968B73D7-AD06-4846-8FA8-D632994E7B6F}"/>
              </a:ext>
            </a:extLst>
          </p:cNvPr>
          <p:cNvSpPr>
            <a:spLocks noGrp="1"/>
          </p:cNvSpPr>
          <p:nvPr>
            <p:ph type="pic" sz="quarter" idx="15"/>
          </p:nvPr>
        </p:nvSpPr>
        <p:spPr>
          <a:xfrm>
            <a:off x="6493933" y="0"/>
            <a:ext cx="5698067" cy="6208111"/>
          </a:xfrm>
          <a:solidFill>
            <a:schemeClr val="bg2">
              <a:lumMod val="90000"/>
            </a:schemeClr>
          </a:solidFill>
        </p:spPr>
        <p:txBody>
          <a:bodyPr anchor="ctr" anchorCtr="0"/>
          <a:lstStyle>
            <a:lvl1pPr marL="0" indent="0" algn="ctr">
              <a:buNone/>
              <a:defRPr/>
            </a:lvl1pPr>
          </a:lstStyle>
          <a:p>
            <a:endParaRPr lang="en-US" dirty="0"/>
          </a:p>
        </p:txBody>
      </p:sp>
      <p:sp>
        <p:nvSpPr>
          <p:cNvPr id="10" name="Content Placeholder 9">
            <a:extLst>
              <a:ext uri="{FF2B5EF4-FFF2-40B4-BE49-F238E27FC236}">
                <a16:creationId xmlns:a16="http://schemas.microsoft.com/office/drawing/2014/main" id="{1A93F841-614D-48D2-9AE1-7CAB467DC410}"/>
              </a:ext>
            </a:extLst>
          </p:cNvPr>
          <p:cNvSpPr>
            <a:spLocks noGrp="1"/>
          </p:cNvSpPr>
          <p:nvPr>
            <p:ph sz="quarter" idx="19"/>
          </p:nvPr>
        </p:nvSpPr>
        <p:spPr>
          <a:xfrm>
            <a:off x="457200" y="1307592"/>
            <a:ext cx="5638800" cy="4498848"/>
          </a:xfrm>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629F239-E453-144F-9922-A57A5A1AF5E1}"/>
              </a:ext>
            </a:extLst>
          </p:cNvPr>
          <p:cNvSpPr>
            <a:spLocks noGrp="1"/>
          </p:cNvSpPr>
          <p:nvPr>
            <p:ph type="body" sz="quarter" idx="14" hasCustomPrompt="1"/>
          </p:nvPr>
        </p:nvSpPr>
        <p:spPr>
          <a:xfrm>
            <a:off x="457201" y="5806440"/>
            <a:ext cx="5638799" cy="365125"/>
          </a:xfrm>
        </p:spPr>
        <p:txBody>
          <a:bodyPr>
            <a:noAutofit/>
          </a:bodyPr>
          <a:lstStyle>
            <a:lvl1pPr marL="0" indent="0">
              <a:buNone/>
              <a:defRPr sz="1000"/>
            </a:lvl1pPr>
          </a:lstStyle>
          <a:p>
            <a:r>
              <a:rPr lang="en-US" i="1" dirty="0"/>
              <a:t>Note.</a:t>
            </a:r>
            <a:r>
              <a:rPr lang="en-US" dirty="0"/>
              <a:t> Placeholder for notes, sources, and permissions (if needed). “</a:t>
            </a:r>
            <a:r>
              <a:rPr lang="en-US" i="1" dirty="0"/>
              <a:t>Note.</a:t>
            </a:r>
            <a:r>
              <a:rPr lang="en-US" dirty="0"/>
              <a:t>” (including a period) is italicized.</a:t>
            </a:r>
          </a:p>
        </p:txBody>
      </p:sp>
      <p:sp>
        <p:nvSpPr>
          <p:cNvPr id="5" name="Slide Number Placeholder 4">
            <a:extLst>
              <a:ext uri="{FF2B5EF4-FFF2-40B4-BE49-F238E27FC236}">
                <a16:creationId xmlns:a16="http://schemas.microsoft.com/office/drawing/2014/main" id="{E2E51B52-F0A0-46A3-ABA8-E48A20674D89}"/>
              </a:ext>
            </a:extLst>
          </p:cNvPr>
          <p:cNvSpPr>
            <a:spLocks noGrp="1"/>
          </p:cNvSpPr>
          <p:nvPr>
            <p:ph type="sldNum" sz="quarter" idx="17"/>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cxnSp>
        <p:nvCxnSpPr>
          <p:cNvPr id="13" name="Straight Connector 12">
            <a:extLst>
              <a:ext uri="{FF2B5EF4-FFF2-40B4-BE49-F238E27FC236}">
                <a16:creationId xmlns:a16="http://schemas.microsoft.com/office/drawing/2014/main" id="{F7B16B0C-65E5-4AEE-8351-D511789DDA5E}"/>
              </a:ext>
            </a:extLst>
          </p:cNvPr>
          <p:cNvCxnSpPr/>
          <p:nvPr userDrawn="1"/>
        </p:nvCxnSpPr>
        <p:spPr>
          <a:xfrm>
            <a:off x="463424" y="1193858"/>
            <a:ext cx="1580535" cy="0"/>
          </a:xfrm>
          <a:prstGeom prst="line">
            <a:avLst/>
          </a:prstGeom>
          <a:ln w="57150">
            <a:solidFill>
              <a:srgbClr val="009D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9920726"/>
      </p:ext>
    </p:extLst>
  </p:cSld>
  <p:clrMapOvr>
    <a:masterClrMapping/>
  </p:clrMapOvr>
  <p:extLst>
    <p:ext uri="{DCECCB84-F9BA-43D5-87BE-67443E8EF086}">
      <p15:sldGuideLst xmlns:p15="http://schemas.microsoft.com/office/powerpoint/2012/main">
        <p15:guide id="1" orient="horz" pos="600">
          <p15:clr>
            <a:srgbClr val="FBAE40"/>
          </p15:clr>
        </p15:guide>
        <p15:guide id="2" pos="288">
          <p15:clr>
            <a:srgbClr val="FBAE40"/>
          </p15:clr>
        </p15:guide>
        <p15:guide id="3" pos="7392">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Left Light">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174E58E-D641-4FEE-B488-4DF3A88FA3A6}"/>
              </a:ext>
            </a:extLst>
          </p:cNvPr>
          <p:cNvGrpSpPr/>
          <p:nvPr userDrawn="1"/>
        </p:nvGrpSpPr>
        <p:grpSpPr>
          <a:xfrm>
            <a:off x="0" y="-1"/>
            <a:ext cx="12188952" cy="6263640"/>
            <a:chOff x="0" y="-1"/>
            <a:chExt cx="12188952" cy="6263640"/>
          </a:xfrm>
        </p:grpSpPr>
        <p:sp>
          <p:nvSpPr>
            <p:cNvPr id="10" name="Rectangle 9">
              <a:extLst>
                <a:ext uri="{FF2B5EF4-FFF2-40B4-BE49-F238E27FC236}">
                  <a16:creationId xmlns:a16="http://schemas.microsoft.com/office/drawing/2014/main" id="{61AB8A63-25A9-4DEB-8C89-246724B8E051}"/>
                </a:ext>
              </a:extLst>
            </p:cNvPr>
            <p:cNvSpPr/>
            <p:nvPr userDrawn="1"/>
          </p:nvSpPr>
          <p:spPr>
            <a:xfrm>
              <a:off x="0" y="-1"/>
              <a:ext cx="12188952" cy="6263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2400" dirty="0"/>
            </a:p>
          </p:txBody>
        </p:sp>
        <p:sp>
          <p:nvSpPr>
            <p:cNvPr id="13" name="Rectangle 12">
              <a:extLst>
                <a:ext uri="{FF2B5EF4-FFF2-40B4-BE49-F238E27FC236}">
                  <a16:creationId xmlns:a16="http://schemas.microsoft.com/office/drawing/2014/main" id="{E8E07EC1-306B-4081-9004-8C362F4F37E5}"/>
                </a:ext>
              </a:extLst>
            </p:cNvPr>
            <p:cNvSpPr/>
            <p:nvPr userDrawn="1"/>
          </p:nvSpPr>
          <p:spPr>
            <a:xfrm>
              <a:off x="0" y="6212839"/>
              <a:ext cx="12188952" cy="5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2400" dirty="0"/>
            </a:p>
          </p:txBody>
        </p:sp>
      </p:grpSp>
      <p:sp>
        <p:nvSpPr>
          <p:cNvPr id="12" name="Picture Placeholder 11">
            <a:extLst>
              <a:ext uri="{FF2B5EF4-FFF2-40B4-BE49-F238E27FC236}">
                <a16:creationId xmlns:a16="http://schemas.microsoft.com/office/drawing/2014/main" id="{968B73D7-AD06-4846-8FA8-D632994E7B6F}"/>
              </a:ext>
            </a:extLst>
          </p:cNvPr>
          <p:cNvSpPr>
            <a:spLocks noGrp="1"/>
          </p:cNvSpPr>
          <p:nvPr>
            <p:ph type="pic" sz="quarter" idx="15"/>
          </p:nvPr>
        </p:nvSpPr>
        <p:spPr>
          <a:xfrm>
            <a:off x="0" y="0"/>
            <a:ext cx="5698067" cy="6208111"/>
          </a:xfrm>
          <a:solidFill>
            <a:schemeClr val="bg2">
              <a:lumMod val="90000"/>
            </a:schemeClr>
          </a:solidFill>
        </p:spPr>
        <p:txBody>
          <a:bodyPr anchor="ctr" anchorCtr="0"/>
          <a:lstStyle>
            <a:lvl1pPr marL="0" indent="0" algn="ctr">
              <a:buNone/>
              <a:defRPr/>
            </a:lvl1pPr>
          </a:lstStyle>
          <a:p>
            <a:endParaRPr lang="en-US" dirty="0"/>
          </a:p>
        </p:txBody>
      </p:sp>
      <p:sp>
        <p:nvSpPr>
          <p:cNvPr id="2" name="Title 1">
            <a:extLst>
              <a:ext uri="{FF2B5EF4-FFF2-40B4-BE49-F238E27FC236}">
                <a16:creationId xmlns:a16="http://schemas.microsoft.com/office/drawing/2014/main" id="{0BD64140-19F4-440B-9AB3-0D3B539E3611}"/>
              </a:ext>
            </a:extLst>
          </p:cNvPr>
          <p:cNvSpPr>
            <a:spLocks noGrp="1"/>
          </p:cNvSpPr>
          <p:nvPr>
            <p:ph type="title" hasCustomPrompt="1"/>
          </p:nvPr>
        </p:nvSpPr>
        <p:spPr>
          <a:xfrm>
            <a:off x="6094474" y="0"/>
            <a:ext cx="5638801" cy="1051560"/>
          </a:xfrm>
        </p:spPr>
        <p:txBody>
          <a:bodyPr/>
          <a:lstStyle>
            <a:lvl1pPr>
              <a:defRPr/>
            </a:lvl1pPr>
          </a:lstStyle>
          <a:p>
            <a:r>
              <a:rPr lang="en-US" dirty="0"/>
              <a:t>Photo Left</a:t>
            </a:r>
          </a:p>
        </p:txBody>
      </p:sp>
      <p:cxnSp>
        <p:nvCxnSpPr>
          <p:cNvPr id="11" name="Straight Connector 10">
            <a:extLst>
              <a:ext uri="{FF2B5EF4-FFF2-40B4-BE49-F238E27FC236}">
                <a16:creationId xmlns:a16="http://schemas.microsoft.com/office/drawing/2014/main" id="{3463AA1A-FDB4-2E48-934E-B816933F6C1B}"/>
              </a:ext>
            </a:extLst>
          </p:cNvPr>
          <p:cNvCxnSpPr/>
          <p:nvPr userDrawn="1"/>
        </p:nvCxnSpPr>
        <p:spPr>
          <a:xfrm>
            <a:off x="6096000" y="1193858"/>
            <a:ext cx="1580535" cy="0"/>
          </a:xfrm>
          <a:prstGeom prst="line">
            <a:avLst/>
          </a:prstGeom>
          <a:ln w="57150">
            <a:solidFill>
              <a:srgbClr val="009DD6"/>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EA41D7EB-2C64-402E-9D78-831AB280A0F6}"/>
              </a:ext>
            </a:extLst>
          </p:cNvPr>
          <p:cNvSpPr>
            <a:spLocks noGrp="1"/>
          </p:cNvSpPr>
          <p:nvPr>
            <p:ph sz="quarter" idx="19"/>
          </p:nvPr>
        </p:nvSpPr>
        <p:spPr>
          <a:xfrm>
            <a:off x="6094413" y="1307592"/>
            <a:ext cx="5638800" cy="4498848"/>
          </a:xfrm>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629F239-E453-144F-9922-A57A5A1AF5E1}"/>
              </a:ext>
            </a:extLst>
          </p:cNvPr>
          <p:cNvSpPr>
            <a:spLocks noGrp="1"/>
          </p:cNvSpPr>
          <p:nvPr>
            <p:ph type="body" sz="quarter" idx="14" hasCustomPrompt="1"/>
          </p:nvPr>
        </p:nvSpPr>
        <p:spPr>
          <a:xfrm>
            <a:off x="6096001" y="5806440"/>
            <a:ext cx="5638799" cy="365125"/>
          </a:xfrm>
        </p:spPr>
        <p:txBody>
          <a:bodyPr>
            <a:noAutofit/>
          </a:bodyPr>
          <a:lstStyle>
            <a:lvl1pPr marL="0" indent="0">
              <a:buNone/>
              <a:defRPr sz="1000"/>
            </a:lvl1pPr>
          </a:lstStyle>
          <a:p>
            <a:r>
              <a:rPr lang="en-US" i="1" dirty="0"/>
              <a:t>Note.</a:t>
            </a:r>
            <a:r>
              <a:rPr lang="en-US" dirty="0"/>
              <a:t> Placeholder for notes, sources, and permissions (if needed). “</a:t>
            </a:r>
            <a:r>
              <a:rPr lang="en-US" i="1" dirty="0"/>
              <a:t>Note.</a:t>
            </a:r>
            <a:r>
              <a:rPr lang="en-US" dirty="0"/>
              <a:t>” (including a period) is italicized.</a:t>
            </a:r>
          </a:p>
        </p:txBody>
      </p:sp>
      <p:sp>
        <p:nvSpPr>
          <p:cNvPr id="5" name="Slide Number Placeholder 4">
            <a:extLst>
              <a:ext uri="{FF2B5EF4-FFF2-40B4-BE49-F238E27FC236}">
                <a16:creationId xmlns:a16="http://schemas.microsoft.com/office/drawing/2014/main" id="{41C581C5-40E2-4DC5-A181-097153206578}"/>
              </a:ext>
            </a:extLst>
          </p:cNvPr>
          <p:cNvSpPr>
            <a:spLocks noGrp="1"/>
          </p:cNvSpPr>
          <p:nvPr>
            <p:ph type="sldNum" sz="quarter" idx="17"/>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3197100683"/>
      </p:ext>
    </p:extLst>
  </p:cSld>
  <p:clrMapOvr>
    <a:masterClrMapping/>
  </p:clrMapOvr>
  <p:extLst>
    <p:ext uri="{DCECCB84-F9BA-43D5-87BE-67443E8EF086}">
      <p15:sldGuideLst xmlns:p15="http://schemas.microsoft.com/office/powerpoint/2012/main">
        <p15:guide id="1" orient="horz" pos="600">
          <p15:clr>
            <a:srgbClr val="FBAE40"/>
          </p15:clr>
        </p15:guide>
        <p15:guide id="2" pos="288">
          <p15:clr>
            <a:srgbClr val="FBAE40"/>
          </p15:clr>
        </p15:guide>
        <p15:guide id="3" pos="7392">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208580"/>
            <a:ext cx="11338560" cy="1107996"/>
          </a:xfr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
        <p:nvSpPr>
          <p:cNvPr id="3" name="Picture Placeholder 2"/>
          <p:cNvSpPr>
            <a:spLocks noGrp="1"/>
          </p:cNvSpPr>
          <p:nvPr>
            <p:ph type="pic" sz="quarter" idx="10" hasCustomPrompt="1"/>
          </p:nvPr>
        </p:nvSpPr>
        <p:spPr>
          <a:xfrm>
            <a:off x="0" y="0"/>
            <a:ext cx="12192000" cy="6858000"/>
          </a:xfrm>
        </p:spPr>
        <p:txBody>
          <a:bodyPr/>
          <a:lstStyle>
            <a:lvl1pPr marL="0" indent="0" algn="l">
              <a:buNone/>
              <a:defRPr/>
            </a:lvl1pPr>
          </a:lstStyle>
          <a:p>
            <a:r>
              <a:rPr lang="en-US" dirty="0"/>
              <a:t>Full-Bleed Photo layout. Click on the icon at the center of the slide to add a picture.</a:t>
            </a:r>
          </a:p>
        </p:txBody>
      </p:sp>
    </p:spTree>
    <p:extLst>
      <p:ext uri="{BB962C8B-B14F-4D97-AF65-F5344CB8AC3E}">
        <p14:creationId xmlns:p14="http://schemas.microsoft.com/office/powerpoint/2010/main" val="27037882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resenters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CB8A9-417C-4496-9048-8DCE77F92C9C}"/>
              </a:ext>
            </a:extLst>
          </p:cNvPr>
          <p:cNvSpPr>
            <a:spLocks noGrp="1"/>
          </p:cNvSpPr>
          <p:nvPr>
            <p:ph type="title" hasCustomPrompt="1"/>
          </p:nvPr>
        </p:nvSpPr>
        <p:spPr/>
        <p:txBody>
          <a:bodyPr/>
          <a:lstStyle>
            <a:lvl1pPr>
              <a:defRPr/>
            </a:lvl1pPr>
          </a:lstStyle>
          <a:p>
            <a:r>
              <a:rPr lang="en-US" dirty="0"/>
              <a:t>Meet the Presenters</a:t>
            </a:r>
          </a:p>
        </p:txBody>
      </p:sp>
      <p:sp>
        <p:nvSpPr>
          <p:cNvPr id="5" name="Picture Placeholder 1">
            <a:extLst>
              <a:ext uri="{FF2B5EF4-FFF2-40B4-BE49-F238E27FC236}">
                <a16:creationId xmlns:a16="http://schemas.microsoft.com/office/drawing/2014/main" id="{71CC5E8F-75D8-4623-89EE-02F9993DD137}"/>
              </a:ext>
            </a:extLst>
          </p:cNvPr>
          <p:cNvSpPr>
            <a:spLocks noGrp="1"/>
          </p:cNvSpPr>
          <p:nvPr>
            <p:ph type="pic" sz="quarter" idx="15" hasCustomPrompt="1"/>
          </p:nvPr>
        </p:nvSpPr>
        <p:spPr>
          <a:xfrm>
            <a:off x="457200" y="2020558"/>
            <a:ext cx="1499616" cy="1499616"/>
          </a:xfrm>
          <a:prstGeom prst="ellipse">
            <a:avLst/>
          </a:prstGeom>
          <a:solidFill>
            <a:schemeClr val="bg2"/>
          </a:solidFill>
        </p:spPr>
        <p:txBody>
          <a:bodyPr rtlCol="0" anchor="t" anchorCtr="0">
            <a:noAutofit/>
          </a:bodyPr>
          <a:lstStyle>
            <a:lvl1pPr marL="0" indent="0" algn="ctr">
              <a:lnSpc>
                <a:spcPct val="100000"/>
              </a:lnSpc>
              <a:spcBef>
                <a:spcPts val="0"/>
              </a:spcBef>
              <a:buNone/>
              <a:defRPr sz="800" baseline="0">
                <a:solidFill>
                  <a:schemeClr val="tx1"/>
                </a:solidFill>
              </a:defRPr>
            </a:lvl1pPr>
          </a:lstStyle>
          <a:p>
            <a:pPr lvl="0"/>
            <a:r>
              <a:rPr lang="en-US" noProof="0" dirty="0"/>
              <a:t>Crop images to same height and width (square)</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6" name="Name 1">
            <a:extLst>
              <a:ext uri="{FF2B5EF4-FFF2-40B4-BE49-F238E27FC236}">
                <a16:creationId xmlns:a16="http://schemas.microsoft.com/office/drawing/2014/main" id="{D03F0B07-E10B-411E-8B35-197265DC79EF}"/>
              </a:ext>
            </a:extLst>
          </p:cNvPr>
          <p:cNvSpPr>
            <a:spLocks noGrp="1"/>
          </p:cNvSpPr>
          <p:nvPr>
            <p:ph type="body" sz="quarter" idx="19" hasCustomPrompt="1"/>
          </p:nvPr>
        </p:nvSpPr>
        <p:spPr>
          <a:xfrm>
            <a:off x="457200" y="3637300"/>
            <a:ext cx="1499616"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7" name="Bio 1">
            <a:extLst>
              <a:ext uri="{FF2B5EF4-FFF2-40B4-BE49-F238E27FC236}">
                <a16:creationId xmlns:a16="http://schemas.microsoft.com/office/drawing/2014/main" id="{9EE7094E-912E-4D11-A432-5AD1D897B715}"/>
              </a:ext>
            </a:extLst>
          </p:cNvPr>
          <p:cNvSpPr>
            <a:spLocks noGrp="1"/>
          </p:cNvSpPr>
          <p:nvPr>
            <p:ph type="body" sz="quarter" idx="23" hasCustomPrompt="1"/>
          </p:nvPr>
        </p:nvSpPr>
        <p:spPr>
          <a:xfrm>
            <a:off x="457200" y="4158508"/>
            <a:ext cx="1499616" cy="1142655"/>
          </a:xfrm>
        </p:spPr>
        <p:txBody>
          <a:bodyPr>
            <a:normAutofit/>
          </a:bodyPr>
          <a:lstStyle>
            <a:lvl1pPr marL="0" indent="0" algn="ctr">
              <a:lnSpc>
                <a:spcPct val="125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8" name="Picture Placeholder 1">
            <a:extLst>
              <a:ext uri="{FF2B5EF4-FFF2-40B4-BE49-F238E27FC236}">
                <a16:creationId xmlns:a16="http://schemas.microsoft.com/office/drawing/2014/main" id="{C9EDA36B-2EA5-455F-BB16-5B219282D342}"/>
              </a:ext>
            </a:extLst>
          </p:cNvPr>
          <p:cNvSpPr>
            <a:spLocks noGrp="1"/>
          </p:cNvSpPr>
          <p:nvPr>
            <p:ph type="pic" sz="quarter" idx="24" hasCustomPrompt="1"/>
          </p:nvPr>
        </p:nvSpPr>
        <p:spPr>
          <a:xfrm>
            <a:off x="2412492" y="2020558"/>
            <a:ext cx="1499616" cy="1499616"/>
          </a:xfrm>
          <a:prstGeom prst="ellipse">
            <a:avLst/>
          </a:prstGeom>
          <a:solidFill>
            <a:schemeClr val="bg2"/>
          </a:solidFill>
        </p:spPr>
        <p:txBody>
          <a:bodyPr rtlCol="0" anchor="t" anchorCtr="0">
            <a:noAutofit/>
          </a:bodyPr>
          <a:lstStyle>
            <a:lvl1pPr marL="0" indent="0" algn="ctr">
              <a:lnSpc>
                <a:spcPct val="100000"/>
              </a:lnSpc>
              <a:spcBef>
                <a:spcPts val="0"/>
              </a:spcBef>
              <a:buNone/>
              <a:defRPr sz="800" baseline="0">
                <a:solidFill>
                  <a:schemeClr val="tx1"/>
                </a:solidFill>
              </a:defRPr>
            </a:lvl1pPr>
          </a:lstStyle>
          <a:p>
            <a:pPr lvl="0"/>
            <a:r>
              <a:rPr lang="en-US" noProof="0" dirty="0"/>
              <a:t>Crop images to same height and width (square)</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9" name="Name 1">
            <a:extLst>
              <a:ext uri="{FF2B5EF4-FFF2-40B4-BE49-F238E27FC236}">
                <a16:creationId xmlns:a16="http://schemas.microsoft.com/office/drawing/2014/main" id="{110EA2BD-2A1E-4B6B-9121-92F2E4797955}"/>
              </a:ext>
            </a:extLst>
          </p:cNvPr>
          <p:cNvSpPr>
            <a:spLocks noGrp="1"/>
          </p:cNvSpPr>
          <p:nvPr>
            <p:ph type="body" sz="quarter" idx="25" hasCustomPrompt="1"/>
          </p:nvPr>
        </p:nvSpPr>
        <p:spPr>
          <a:xfrm>
            <a:off x="2412492" y="3637300"/>
            <a:ext cx="1499616"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10" name="Bio 1">
            <a:extLst>
              <a:ext uri="{FF2B5EF4-FFF2-40B4-BE49-F238E27FC236}">
                <a16:creationId xmlns:a16="http://schemas.microsoft.com/office/drawing/2014/main" id="{D59CFF05-E379-49FF-B785-7CA5AA436879}"/>
              </a:ext>
            </a:extLst>
          </p:cNvPr>
          <p:cNvSpPr>
            <a:spLocks noGrp="1"/>
          </p:cNvSpPr>
          <p:nvPr>
            <p:ph type="body" sz="quarter" idx="26" hasCustomPrompt="1"/>
          </p:nvPr>
        </p:nvSpPr>
        <p:spPr>
          <a:xfrm>
            <a:off x="2412492" y="4158508"/>
            <a:ext cx="1499616" cy="1142655"/>
          </a:xfrm>
        </p:spPr>
        <p:txBody>
          <a:bodyPr>
            <a:normAutofit/>
          </a:bodyPr>
          <a:lstStyle>
            <a:lvl1pPr marL="0" indent="0" algn="ctr">
              <a:lnSpc>
                <a:spcPct val="125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11" name="Picture Placeholder 1">
            <a:extLst>
              <a:ext uri="{FF2B5EF4-FFF2-40B4-BE49-F238E27FC236}">
                <a16:creationId xmlns:a16="http://schemas.microsoft.com/office/drawing/2014/main" id="{94A80552-9B52-42DF-BE3A-6F065118F72B}"/>
              </a:ext>
            </a:extLst>
          </p:cNvPr>
          <p:cNvSpPr>
            <a:spLocks noGrp="1"/>
          </p:cNvSpPr>
          <p:nvPr>
            <p:ph type="pic" sz="quarter" idx="27" hasCustomPrompt="1"/>
          </p:nvPr>
        </p:nvSpPr>
        <p:spPr>
          <a:xfrm>
            <a:off x="4367784" y="2020558"/>
            <a:ext cx="1499616" cy="1499616"/>
          </a:xfrm>
          <a:prstGeom prst="ellipse">
            <a:avLst/>
          </a:prstGeom>
          <a:solidFill>
            <a:schemeClr val="bg2"/>
          </a:solidFill>
        </p:spPr>
        <p:txBody>
          <a:bodyPr rtlCol="0" anchor="t" anchorCtr="0">
            <a:noAutofit/>
          </a:bodyPr>
          <a:lstStyle>
            <a:lvl1pPr marL="0" indent="0" algn="ctr">
              <a:lnSpc>
                <a:spcPct val="100000"/>
              </a:lnSpc>
              <a:spcBef>
                <a:spcPts val="0"/>
              </a:spcBef>
              <a:buNone/>
              <a:defRPr sz="800" baseline="0">
                <a:solidFill>
                  <a:schemeClr val="tx1"/>
                </a:solidFill>
              </a:defRPr>
            </a:lvl1pPr>
          </a:lstStyle>
          <a:p>
            <a:pPr lvl="0"/>
            <a:r>
              <a:rPr lang="en-US" noProof="0" dirty="0"/>
              <a:t>Crop images to same height and width (square)</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12" name="Name 1">
            <a:extLst>
              <a:ext uri="{FF2B5EF4-FFF2-40B4-BE49-F238E27FC236}">
                <a16:creationId xmlns:a16="http://schemas.microsoft.com/office/drawing/2014/main" id="{23663A88-782E-4FEE-9FA2-84F4E76A3288}"/>
              </a:ext>
            </a:extLst>
          </p:cNvPr>
          <p:cNvSpPr>
            <a:spLocks noGrp="1"/>
          </p:cNvSpPr>
          <p:nvPr>
            <p:ph type="body" sz="quarter" idx="28" hasCustomPrompt="1"/>
          </p:nvPr>
        </p:nvSpPr>
        <p:spPr>
          <a:xfrm>
            <a:off x="4367784" y="3637300"/>
            <a:ext cx="1499616"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13" name="Bio 1">
            <a:extLst>
              <a:ext uri="{FF2B5EF4-FFF2-40B4-BE49-F238E27FC236}">
                <a16:creationId xmlns:a16="http://schemas.microsoft.com/office/drawing/2014/main" id="{B7FB1971-DE2F-40B8-BBB9-CA3048080685}"/>
              </a:ext>
            </a:extLst>
          </p:cNvPr>
          <p:cNvSpPr>
            <a:spLocks noGrp="1"/>
          </p:cNvSpPr>
          <p:nvPr>
            <p:ph type="body" sz="quarter" idx="29" hasCustomPrompt="1"/>
          </p:nvPr>
        </p:nvSpPr>
        <p:spPr>
          <a:xfrm>
            <a:off x="4367784" y="4158508"/>
            <a:ext cx="1499616" cy="1142655"/>
          </a:xfrm>
        </p:spPr>
        <p:txBody>
          <a:bodyPr>
            <a:normAutofit/>
          </a:bodyPr>
          <a:lstStyle>
            <a:lvl1pPr marL="0" indent="0" algn="ctr">
              <a:lnSpc>
                <a:spcPct val="125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14" name="Picture Placeholder 1">
            <a:extLst>
              <a:ext uri="{FF2B5EF4-FFF2-40B4-BE49-F238E27FC236}">
                <a16:creationId xmlns:a16="http://schemas.microsoft.com/office/drawing/2014/main" id="{8F6ABA03-6543-489D-8F50-07455BA0EAC8}"/>
              </a:ext>
            </a:extLst>
          </p:cNvPr>
          <p:cNvSpPr>
            <a:spLocks noGrp="1"/>
          </p:cNvSpPr>
          <p:nvPr>
            <p:ph type="pic" sz="quarter" idx="30" hasCustomPrompt="1"/>
          </p:nvPr>
        </p:nvSpPr>
        <p:spPr>
          <a:xfrm>
            <a:off x="6323076" y="2020558"/>
            <a:ext cx="1499616" cy="1499616"/>
          </a:xfrm>
          <a:prstGeom prst="ellipse">
            <a:avLst/>
          </a:prstGeom>
          <a:solidFill>
            <a:schemeClr val="bg2"/>
          </a:solidFill>
        </p:spPr>
        <p:txBody>
          <a:bodyPr rtlCol="0" anchor="t" anchorCtr="0">
            <a:noAutofit/>
          </a:bodyPr>
          <a:lstStyle>
            <a:lvl1pPr marL="0" indent="0" algn="ctr">
              <a:lnSpc>
                <a:spcPct val="100000"/>
              </a:lnSpc>
              <a:spcBef>
                <a:spcPts val="0"/>
              </a:spcBef>
              <a:buNone/>
              <a:defRPr sz="800" baseline="0">
                <a:solidFill>
                  <a:schemeClr val="tx1"/>
                </a:solidFill>
              </a:defRPr>
            </a:lvl1pPr>
          </a:lstStyle>
          <a:p>
            <a:pPr lvl="0"/>
            <a:r>
              <a:rPr lang="en-US" noProof="0" dirty="0"/>
              <a:t>Crop images to same height and width (square)</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15" name="Name 1">
            <a:extLst>
              <a:ext uri="{FF2B5EF4-FFF2-40B4-BE49-F238E27FC236}">
                <a16:creationId xmlns:a16="http://schemas.microsoft.com/office/drawing/2014/main" id="{242E66B4-AB1E-4C5C-BDE9-33D0A09C7793}"/>
              </a:ext>
            </a:extLst>
          </p:cNvPr>
          <p:cNvSpPr>
            <a:spLocks noGrp="1"/>
          </p:cNvSpPr>
          <p:nvPr>
            <p:ph type="body" sz="quarter" idx="31" hasCustomPrompt="1"/>
          </p:nvPr>
        </p:nvSpPr>
        <p:spPr>
          <a:xfrm>
            <a:off x="6323076" y="3637300"/>
            <a:ext cx="1499616"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16" name="Bio 1">
            <a:extLst>
              <a:ext uri="{FF2B5EF4-FFF2-40B4-BE49-F238E27FC236}">
                <a16:creationId xmlns:a16="http://schemas.microsoft.com/office/drawing/2014/main" id="{EDB8F50C-7614-49BE-8204-ED4E8C562269}"/>
              </a:ext>
            </a:extLst>
          </p:cNvPr>
          <p:cNvSpPr>
            <a:spLocks noGrp="1"/>
          </p:cNvSpPr>
          <p:nvPr>
            <p:ph type="body" sz="quarter" idx="32" hasCustomPrompt="1"/>
          </p:nvPr>
        </p:nvSpPr>
        <p:spPr>
          <a:xfrm>
            <a:off x="6323076" y="4158508"/>
            <a:ext cx="1499616" cy="1142655"/>
          </a:xfrm>
        </p:spPr>
        <p:txBody>
          <a:bodyPr>
            <a:normAutofit/>
          </a:bodyPr>
          <a:lstStyle>
            <a:lvl1pPr marL="0" indent="0" algn="ctr">
              <a:lnSpc>
                <a:spcPct val="125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17" name="Picture Placeholder 1">
            <a:extLst>
              <a:ext uri="{FF2B5EF4-FFF2-40B4-BE49-F238E27FC236}">
                <a16:creationId xmlns:a16="http://schemas.microsoft.com/office/drawing/2014/main" id="{B2BDDD79-4490-4D9E-9B39-39E28D7CCA35}"/>
              </a:ext>
            </a:extLst>
          </p:cNvPr>
          <p:cNvSpPr>
            <a:spLocks noGrp="1"/>
          </p:cNvSpPr>
          <p:nvPr>
            <p:ph type="pic" sz="quarter" idx="33" hasCustomPrompt="1"/>
          </p:nvPr>
        </p:nvSpPr>
        <p:spPr>
          <a:xfrm>
            <a:off x="8278368" y="2020558"/>
            <a:ext cx="1499616" cy="1499616"/>
          </a:xfrm>
          <a:prstGeom prst="ellipse">
            <a:avLst/>
          </a:prstGeom>
          <a:solidFill>
            <a:schemeClr val="bg2"/>
          </a:solidFill>
        </p:spPr>
        <p:txBody>
          <a:bodyPr rtlCol="0" anchor="t" anchorCtr="0">
            <a:noAutofit/>
          </a:bodyPr>
          <a:lstStyle>
            <a:lvl1pPr marL="0" indent="0" algn="ctr">
              <a:lnSpc>
                <a:spcPct val="100000"/>
              </a:lnSpc>
              <a:spcBef>
                <a:spcPts val="0"/>
              </a:spcBef>
              <a:buNone/>
              <a:defRPr sz="800" baseline="0">
                <a:solidFill>
                  <a:schemeClr val="tx1"/>
                </a:solidFill>
              </a:defRPr>
            </a:lvl1pPr>
          </a:lstStyle>
          <a:p>
            <a:pPr lvl="0"/>
            <a:r>
              <a:rPr lang="en-US" noProof="0" dirty="0"/>
              <a:t>Crop images to same height and width (square)</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18" name="Name 1">
            <a:extLst>
              <a:ext uri="{FF2B5EF4-FFF2-40B4-BE49-F238E27FC236}">
                <a16:creationId xmlns:a16="http://schemas.microsoft.com/office/drawing/2014/main" id="{82FD11C7-7338-4E05-B94D-F2971009CD29}"/>
              </a:ext>
            </a:extLst>
          </p:cNvPr>
          <p:cNvSpPr>
            <a:spLocks noGrp="1"/>
          </p:cNvSpPr>
          <p:nvPr>
            <p:ph type="body" sz="quarter" idx="34" hasCustomPrompt="1"/>
          </p:nvPr>
        </p:nvSpPr>
        <p:spPr>
          <a:xfrm>
            <a:off x="8278368" y="3637300"/>
            <a:ext cx="1499616"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19" name="Bio 1">
            <a:extLst>
              <a:ext uri="{FF2B5EF4-FFF2-40B4-BE49-F238E27FC236}">
                <a16:creationId xmlns:a16="http://schemas.microsoft.com/office/drawing/2014/main" id="{E29B2798-CB3B-4033-939D-055CF6204693}"/>
              </a:ext>
            </a:extLst>
          </p:cNvPr>
          <p:cNvSpPr>
            <a:spLocks noGrp="1"/>
          </p:cNvSpPr>
          <p:nvPr>
            <p:ph type="body" sz="quarter" idx="35" hasCustomPrompt="1"/>
          </p:nvPr>
        </p:nvSpPr>
        <p:spPr>
          <a:xfrm>
            <a:off x="8278368" y="4158508"/>
            <a:ext cx="1499616" cy="1142655"/>
          </a:xfrm>
        </p:spPr>
        <p:txBody>
          <a:bodyPr>
            <a:normAutofit/>
          </a:bodyPr>
          <a:lstStyle>
            <a:lvl1pPr marL="0" indent="0" algn="ctr">
              <a:lnSpc>
                <a:spcPct val="125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0" name="Picture Placeholder 1">
            <a:extLst>
              <a:ext uri="{FF2B5EF4-FFF2-40B4-BE49-F238E27FC236}">
                <a16:creationId xmlns:a16="http://schemas.microsoft.com/office/drawing/2014/main" id="{BDD1A934-37B7-4E46-B4C9-E4EC3F62FDAD}"/>
              </a:ext>
            </a:extLst>
          </p:cNvPr>
          <p:cNvSpPr>
            <a:spLocks noGrp="1"/>
          </p:cNvSpPr>
          <p:nvPr>
            <p:ph type="pic" sz="quarter" idx="36" hasCustomPrompt="1"/>
          </p:nvPr>
        </p:nvSpPr>
        <p:spPr>
          <a:xfrm>
            <a:off x="10233660" y="2020558"/>
            <a:ext cx="1499616" cy="1499616"/>
          </a:xfrm>
          <a:prstGeom prst="ellipse">
            <a:avLst/>
          </a:prstGeom>
          <a:solidFill>
            <a:schemeClr val="bg2"/>
          </a:solidFill>
        </p:spPr>
        <p:txBody>
          <a:bodyPr rtlCol="0" anchor="t" anchorCtr="0">
            <a:noAutofit/>
          </a:bodyPr>
          <a:lstStyle>
            <a:lvl1pPr marL="0" indent="0" algn="ctr">
              <a:lnSpc>
                <a:spcPct val="100000"/>
              </a:lnSpc>
              <a:spcBef>
                <a:spcPts val="0"/>
              </a:spcBef>
              <a:buNone/>
              <a:defRPr sz="800" baseline="0">
                <a:solidFill>
                  <a:schemeClr val="tx1"/>
                </a:solidFill>
              </a:defRPr>
            </a:lvl1pPr>
          </a:lstStyle>
          <a:p>
            <a:pPr lvl="0"/>
            <a:r>
              <a:rPr lang="en-US" noProof="0" dirty="0"/>
              <a:t>Crop images to same height and width (square)</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1" name="Name 1">
            <a:extLst>
              <a:ext uri="{FF2B5EF4-FFF2-40B4-BE49-F238E27FC236}">
                <a16:creationId xmlns:a16="http://schemas.microsoft.com/office/drawing/2014/main" id="{A9B07209-5A96-4A39-AE90-D19B76B6E58C}"/>
              </a:ext>
            </a:extLst>
          </p:cNvPr>
          <p:cNvSpPr>
            <a:spLocks noGrp="1"/>
          </p:cNvSpPr>
          <p:nvPr>
            <p:ph type="body" sz="quarter" idx="37" hasCustomPrompt="1"/>
          </p:nvPr>
        </p:nvSpPr>
        <p:spPr>
          <a:xfrm>
            <a:off x="10233660" y="3637300"/>
            <a:ext cx="1499616"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22" name="Bio 1">
            <a:extLst>
              <a:ext uri="{FF2B5EF4-FFF2-40B4-BE49-F238E27FC236}">
                <a16:creationId xmlns:a16="http://schemas.microsoft.com/office/drawing/2014/main" id="{5C9AE779-EC12-4A16-A99F-6148516C6D67}"/>
              </a:ext>
            </a:extLst>
          </p:cNvPr>
          <p:cNvSpPr>
            <a:spLocks noGrp="1"/>
          </p:cNvSpPr>
          <p:nvPr>
            <p:ph type="body" sz="quarter" idx="38" hasCustomPrompt="1"/>
          </p:nvPr>
        </p:nvSpPr>
        <p:spPr>
          <a:xfrm>
            <a:off x="10233660" y="4158508"/>
            <a:ext cx="1499616" cy="1142655"/>
          </a:xfrm>
        </p:spPr>
        <p:txBody>
          <a:bodyPr>
            <a:normAutofit/>
          </a:bodyPr>
          <a:lstStyle>
            <a:lvl1pPr marL="0" indent="0" algn="ctr">
              <a:lnSpc>
                <a:spcPct val="125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3" name="Slide Number Placeholder 22">
            <a:extLst>
              <a:ext uri="{FF2B5EF4-FFF2-40B4-BE49-F238E27FC236}">
                <a16:creationId xmlns:a16="http://schemas.microsoft.com/office/drawing/2014/main" id="{1BABF265-52E5-49FF-83ED-1A0A9936A888}"/>
              </a:ext>
            </a:extLst>
          </p:cNvPr>
          <p:cNvSpPr>
            <a:spLocks noGrp="1"/>
          </p:cNvSpPr>
          <p:nvPr>
            <p:ph type="sldNum" sz="quarter" idx="40"/>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4818254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Light">
    <p:spTree>
      <p:nvGrpSpPr>
        <p:cNvPr id="1" name=""/>
        <p:cNvGrpSpPr/>
        <p:nvPr/>
      </p:nvGrpSpPr>
      <p:grpSpPr>
        <a:xfrm>
          <a:off x="0" y="0"/>
          <a:ext cx="0" cy="0"/>
          <a:chOff x="0" y="0"/>
          <a:chExt cx="0" cy="0"/>
        </a:xfrm>
      </p:grpSpPr>
      <p:sp>
        <p:nvSpPr>
          <p:cNvPr id="4" name="Title 3"/>
          <p:cNvSpPr>
            <a:spLocks noGrp="1"/>
          </p:cNvSpPr>
          <p:nvPr>
            <p:ph type="title" hasCustomPrompt="1"/>
          </p:nvPr>
        </p:nvSpPr>
        <p:spPr/>
        <p:txBody>
          <a:bodyPr/>
          <a:lstStyle>
            <a:lvl1pPr>
              <a:defRPr/>
            </a:lvl1pPr>
          </a:lstStyle>
          <a:p>
            <a:r>
              <a:rPr lang="en-US" dirty="0"/>
              <a:t>References</a:t>
            </a:r>
          </a:p>
        </p:txBody>
      </p:sp>
      <p:sp>
        <p:nvSpPr>
          <p:cNvPr id="10" name="Content"/>
          <p:cNvSpPr>
            <a:spLocks noGrp="1"/>
          </p:cNvSpPr>
          <p:nvPr>
            <p:ph type="body" sz="quarter" idx="13" hasCustomPrompt="1"/>
          </p:nvPr>
        </p:nvSpPr>
        <p:spPr>
          <a:xfrm>
            <a:off x="457200" y="1389888"/>
            <a:ext cx="11274552" cy="4498848"/>
          </a:xfrm>
        </p:spPr>
        <p:txBody>
          <a:bodyPr>
            <a:noAutofit/>
          </a:bodyPr>
          <a:lstStyle>
            <a:lvl1pPr marL="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
        <p:nvSpPr>
          <p:cNvPr id="3" name="Slide Number Placeholder 2">
            <a:extLst>
              <a:ext uri="{FF2B5EF4-FFF2-40B4-BE49-F238E27FC236}">
                <a16:creationId xmlns:a16="http://schemas.microsoft.com/office/drawing/2014/main" id="{7A73AB09-0ADC-48EF-A7DF-DE4E3B7F9E6F}"/>
              </a:ext>
            </a:extLst>
          </p:cNvPr>
          <p:cNvSpPr>
            <a:spLocks noGrp="1"/>
          </p:cNvSpPr>
          <p:nvPr>
            <p:ph type="sldNum" sz="quarter" idx="15"/>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2337139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Divider Slide 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DD9749A-ABD0-7547-A474-005AEE004704}"/>
              </a:ext>
            </a:extLst>
          </p:cNvPr>
          <p:cNvSpPr/>
          <p:nvPr userDrawn="1"/>
        </p:nvSpPr>
        <p:spPr>
          <a:xfrm>
            <a:off x="0" y="0"/>
            <a:ext cx="12192000" cy="1294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Logo of American Institutes for Research. Advancing Evidence. Improving Lives.">
            <a:extLst>
              <a:ext uri="{FF2B5EF4-FFF2-40B4-BE49-F238E27FC236}">
                <a16:creationId xmlns:a16="http://schemas.microsoft.com/office/drawing/2014/main" id="{FDBBDD82-F3D6-41D8-AE2F-3D8C22291C07}"/>
              </a:ext>
            </a:extLst>
          </p:cNvPr>
          <p:cNvPicPr>
            <a:picLocks noChangeAspect="1"/>
          </p:cNvPicPr>
          <p:nvPr userDrawn="1"/>
        </p:nvPicPr>
        <p:blipFill>
          <a:blip r:embed="rId3"/>
          <a:stretch>
            <a:fillRect/>
          </a:stretch>
        </p:blipFill>
        <p:spPr>
          <a:xfrm>
            <a:off x="9947324" y="554774"/>
            <a:ext cx="1406474" cy="712387"/>
          </a:xfrm>
          <a:prstGeom prst="rect">
            <a:avLst/>
          </a:prstGeom>
        </p:spPr>
      </p:pic>
      <p:sp>
        <p:nvSpPr>
          <p:cNvPr id="2" name="Title 1">
            <a:extLst>
              <a:ext uri="{FF2B5EF4-FFF2-40B4-BE49-F238E27FC236}">
                <a16:creationId xmlns:a16="http://schemas.microsoft.com/office/drawing/2014/main" id="{BE103A7B-8838-0344-AFBC-927F05E302E6}"/>
              </a:ext>
            </a:extLst>
          </p:cNvPr>
          <p:cNvSpPr>
            <a:spLocks noGrp="1"/>
          </p:cNvSpPr>
          <p:nvPr>
            <p:ph type="ctrTitle"/>
          </p:nvPr>
        </p:nvSpPr>
        <p:spPr>
          <a:xfrm>
            <a:off x="457200" y="1267161"/>
            <a:ext cx="10515600" cy="2108110"/>
          </a:xfrm>
        </p:spPr>
        <p:txBody>
          <a:bodyPr anchor="b">
            <a:normAutofit/>
          </a:bodyPr>
          <a:lstStyle>
            <a:lvl1pPr algn="l">
              <a:defRPr sz="4500" b="0">
                <a:solidFill>
                  <a:schemeClr val="bg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1E046CC7-33CA-0343-B226-D13B5AA5BB3C}"/>
              </a:ext>
            </a:extLst>
          </p:cNvPr>
          <p:cNvCxnSpPr/>
          <p:nvPr userDrawn="1"/>
        </p:nvCxnSpPr>
        <p:spPr>
          <a:xfrm>
            <a:off x="457200" y="3607347"/>
            <a:ext cx="1580535" cy="0"/>
          </a:xfrm>
          <a:prstGeom prst="line">
            <a:avLst/>
          </a:prstGeom>
          <a:ln w="57150">
            <a:solidFill>
              <a:srgbClr val="009DD6"/>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A084FAC7-B699-5C43-941C-43B27DBDD813}"/>
              </a:ext>
            </a:extLst>
          </p:cNvPr>
          <p:cNvSpPr>
            <a:spLocks noGrp="1"/>
          </p:cNvSpPr>
          <p:nvPr>
            <p:ph type="subTitle" idx="1"/>
          </p:nvPr>
        </p:nvSpPr>
        <p:spPr>
          <a:xfrm>
            <a:off x="457200" y="3842377"/>
            <a:ext cx="10515599"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Slide Number Placeholder 4">
            <a:extLst>
              <a:ext uri="{FF2B5EF4-FFF2-40B4-BE49-F238E27FC236}">
                <a16:creationId xmlns:a16="http://schemas.microsoft.com/office/drawing/2014/main" id="{BC163DE3-E388-45D5-B3D3-7659175CF3BB}"/>
              </a:ext>
            </a:extLst>
          </p:cNvPr>
          <p:cNvSpPr>
            <a:spLocks noGrp="1"/>
          </p:cNvSpPr>
          <p:nvPr>
            <p:ph type="sldNum" sz="quarter" idx="11"/>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
        <p:nvSpPr>
          <p:cNvPr id="9" name="TextBox 8">
            <a:extLst>
              <a:ext uri="{FF2B5EF4-FFF2-40B4-BE49-F238E27FC236}">
                <a16:creationId xmlns:a16="http://schemas.microsoft.com/office/drawing/2014/main" id="{E9EA62D6-46F1-4DD5-8EA1-03F1F9EFD7A6}"/>
              </a:ext>
            </a:extLst>
          </p:cNvPr>
          <p:cNvSpPr txBox="1"/>
          <p:nvPr userDrawn="1"/>
        </p:nvSpPr>
        <p:spPr>
          <a:xfrm>
            <a:off x="787400" y="6330823"/>
            <a:ext cx="2413000" cy="429768"/>
          </a:xfrm>
          <a:prstGeom prst="rect">
            <a:avLst/>
          </a:prstGeom>
        </p:spPr>
        <p:txBody>
          <a:bodyPr vert="horz" lIns="0" tIns="45720" rIns="91440" bIns="45720" rtlCol="0" anchor="ctr"/>
          <a:lstStyle>
            <a:defPPr>
              <a:defRPr lang="en-US"/>
            </a:defPPr>
            <a:lvl1pPr>
              <a:defRPr sz="1000" spc="300">
                <a:solidFill>
                  <a:schemeClr val="bg1"/>
                </a:solidFill>
                <a:ea typeface="Calibri"/>
                <a:cs typeface="Calibri"/>
              </a:defRPr>
            </a:lvl1pPr>
          </a:lstStyle>
          <a:p>
            <a:pPr lvl="0"/>
            <a:r>
              <a:rPr lang="en-US" dirty="0">
                <a:solidFill>
                  <a:schemeClr val="bg2"/>
                </a:solidFill>
              </a:rPr>
              <a:t>| AIR.ORG</a:t>
            </a:r>
          </a:p>
        </p:txBody>
      </p:sp>
    </p:spTree>
    <p:extLst>
      <p:ext uri="{BB962C8B-B14F-4D97-AF65-F5344CB8AC3E}">
        <p14:creationId xmlns:p14="http://schemas.microsoft.com/office/powerpoint/2010/main" val="1329317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End Slide L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03A7B-8838-0344-AFBC-927F05E302E6}"/>
              </a:ext>
            </a:extLst>
          </p:cNvPr>
          <p:cNvSpPr>
            <a:spLocks noGrp="1"/>
          </p:cNvSpPr>
          <p:nvPr>
            <p:ph type="ctrTitle" hasCustomPrompt="1"/>
          </p:nvPr>
        </p:nvSpPr>
        <p:spPr>
          <a:xfrm>
            <a:off x="457200" y="882407"/>
            <a:ext cx="7018421" cy="2002977"/>
          </a:xfrm>
        </p:spPr>
        <p:txBody>
          <a:bodyPr anchor="b">
            <a:normAutofit/>
          </a:bodyPr>
          <a:lstStyle>
            <a:lvl1pPr algn="l">
              <a:defRPr sz="2400" b="1">
                <a:solidFill>
                  <a:schemeClr val="accent1"/>
                </a:solidFill>
                <a:latin typeface="+mj-lt"/>
                <a:ea typeface="Tahoma" panose="020B0604030504040204" pitchFamily="34" charset="0"/>
                <a:cs typeface="Arial" panose="020B0604020202020204" pitchFamily="34" charset="0"/>
              </a:defRPr>
            </a:lvl1pPr>
          </a:lstStyle>
          <a:p>
            <a:r>
              <a:rPr lang="en-US" dirty="0"/>
              <a:t>Presenter’s Name</a:t>
            </a:r>
          </a:p>
        </p:txBody>
      </p:sp>
      <p:sp>
        <p:nvSpPr>
          <p:cNvPr id="3" name="Subtitle 2">
            <a:extLst>
              <a:ext uri="{FF2B5EF4-FFF2-40B4-BE49-F238E27FC236}">
                <a16:creationId xmlns:a16="http://schemas.microsoft.com/office/drawing/2014/main" id="{A084FAC7-B699-5C43-941C-43B27DBDD813}"/>
              </a:ext>
            </a:extLst>
          </p:cNvPr>
          <p:cNvSpPr>
            <a:spLocks noGrp="1"/>
          </p:cNvSpPr>
          <p:nvPr>
            <p:ph type="subTitle" idx="1" hasCustomPrompt="1"/>
          </p:nvPr>
        </p:nvSpPr>
        <p:spPr>
          <a:xfrm>
            <a:off x="457199" y="3356915"/>
            <a:ext cx="6939941" cy="1904895"/>
          </a:xfrm>
          <a:prstGeom prst="rect">
            <a:avLst/>
          </a:prstGeom>
        </p:spPr>
        <p:txBody>
          <a:bodyPr>
            <a:normAutofit/>
          </a:bodyPr>
          <a:lstStyle>
            <a:lvl1pPr marL="0" indent="0" algn="l">
              <a:lnSpc>
                <a:spcPct val="100000"/>
              </a:lnSpc>
              <a:spcBef>
                <a:spcPts val="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Presenter’s Job Title</a:t>
            </a:r>
            <a:br>
              <a:rPr lang="en-US" dirty="0"/>
            </a:br>
            <a:r>
              <a:rPr lang="en-US" dirty="0"/>
              <a:t>202.403.XXXX</a:t>
            </a:r>
            <a:br>
              <a:rPr lang="en-US" dirty="0"/>
            </a:br>
            <a:r>
              <a:rPr lang="en-US" dirty="0"/>
              <a:t>email.address@air.org</a:t>
            </a:r>
          </a:p>
        </p:txBody>
      </p:sp>
      <p:sp>
        <p:nvSpPr>
          <p:cNvPr id="10" name="TextBox 9">
            <a:extLst>
              <a:ext uri="{FF2B5EF4-FFF2-40B4-BE49-F238E27FC236}">
                <a16:creationId xmlns:a16="http://schemas.microsoft.com/office/drawing/2014/main" id="{6D35682F-2DFC-6D4A-9319-B6DB0F0EC6C2}"/>
              </a:ext>
            </a:extLst>
          </p:cNvPr>
          <p:cNvSpPr txBox="1"/>
          <p:nvPr userDrawn="1"/>
        </p:nvSpPr>
        <p:spPr>
          <a:xfrm>
            <a:off x="457200" y="5721829"/>
            <a:ext cx="6096000" cy="276999"/>
          </a:xfrm>
          <a:prstGeom prst="rect">
            <a:avLst/>
          </a:prstGeom>
          <a:noFill/>
        </p:spPr>
        <p:txBody>
          <a:bodyPr wrap="square" lIns="0" anchor="b">
            <a:spAutoFit/>
          </a:bodyPr>
          <a:lstStyle/>
          <a:p>
            <a:pPr algn="l"/>
            <a:r>
              <a:rPr lang="en-US" sz="1200" b="0" i="0" spc="200" dirty="0">
                <a:solidFill>
                  <a:schemeClr val="accent1"/>
                </a:solidFill>
                <a:latin typeface="Calibri"/>
                <a:ea typeface="Calibri"/>
                <a:cs typeface="Calibri"/>
              </a:rPr>
              <a:t>AMERICAN INSTITUTES FOR RESEARCH® | AIR.ORG</a:t>
            </a:r>
          </a:p>
        </p:txBody>
      </p:sp>
      <p:cxnSp>
        <p:nvCxnSpPr>
          <p:cNvPr id="15" name="Straight Connector 14">
            <a:extLst>
              <a:ext uri="{FF2B5EF4-FFF2-40B4-BE49-F238E27FC236}">
                <a16:creationId xmlns:a16="http://schemas.microsoft.com/office/drawing/2014/main" id="{EC6DD846-B96B-8F47-BA63-6F35DD0EF90F}"/>
              </a:ext>
            </a:extLst>
          </p:cNvPr>
          <p:cNvCxnSpPr/>
          <p:nvPr userDrawn="1"/>
        </p:nvCxnSpPr>
        <p:spPr>
          <a:xfrm>
            <a:off x="457200" y="3119990"/>
            <a:ext cx="1580535" cy="0"/>
          </a:xfrm>
          <a:prstGeom prst="line">
            <a:avLst/>
          </a:prstGeom>
          <a:ln w="57150">
            <a:solidFill>
              <a:srgbClr val="009DD6"/>
            </a:solidFill>
          </a:ln>
        </p:spPr>
        <p:style>
          <a:lnRef idx="1">
            <a:schemeClr val="accent1"/>
          </a:lnRef>
          <a:fillRef idx="0">
            <a:schemeClr val="accent1"/>
          </a:fillRef>
          <a:effectRef idx="0">
            <a:schemeClr val="accent1"/>
          </a:effectRef>
          <a:fontRef idx="minor">
            <a:schemeClr val="tx1"/>
          </a:fontRef>
        </p:style>
      </p:cxnSp>
      <p:sp>
        <p:nvSpPr>
          <p:cNvPr id="13" name="Footer Placeholder 2">
            <a:extLst>
              <a:ext uri="{FF2B5EF4-FFF2-40B4-BE49-F238E27FC236}">
                <a16:creationId xmlns:a16="http://schemas.microsoft.com/office/drawing/2014/main" id="{07ABF179-7A3C-CB4D-A769-D7B523E3AB0A}"/>
              </a:ext>
            </a:extLst>
          </p:cNvPr>
          <p:cNvSpPr txBox="1">
            <a:spLocks/>
          </p:cNvSpPr>
          <p:nvPr userDrawn="1"/>
        </p:nvSpPr>
        <p:spPr>
          <a:xfrm>
            <a:off x="457200" y="5958723"/>
            <a:ext cx="9051657" cy="670868"/>
          </a:xfrm>
          <a:prstGeom prst="rect">
            <a:avLst/>
          </a:prstGeom>
        </p:spPr>
        <p:txBody>
          <a:bodyPr lIns="0"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solidFill>
                  <a:schemeClr val="accent1"/>
                </a:solidFill>
              </a:rPr>
              <a:t>Notice of Trademark: “American Institutes for Research” and “AIR” are registered trademarks. All other brand, product, or company names are trademarks or registered trademarks of their respective owners.</a:t>
            </a:r>
          </a:p>
          <a:p>
            <a:endParaRPr lang="en-US" sz="800" dirty="0">
              <a:solidFill>
                <a:schemeClr val="accent1"/>
              </a:solidFill>
            </a:endParaRPr>
          </a:p>
          <a:p>
            <a:r>
              <a:rPr lang="en-US" sz="800" dirty="0">
                <a:solidFill>
                  <a:schemeClr val="accent1"/>
                </a:solidFill>
              </a:rPr>
              <a:t>Copyright © 2021 American Institutes for Research®. All rights reserved. No part of this publication may be reproduced, distributed, or transmitted in any form or by any means, including photocopying, recording, website display, or other electronic or mechanical methods, without the prior written permission of the American Institutes for Research. For permission requests, please use the Contact Us form on AIR.ORG.</a:t>
            </a:r>
          </a:p>
        </p:txBody>
      </p:sp>
      <p:sp>
        <p:nvSpPr>
          <p:cNvPr id="5" name="Text Placeholder 4">
            <a:extLst>
              <a:ext uri="{FF2B5EF4-FFF2-40B4-BE49-F238E27FC236}">
                <a16:creationId xmlns:a16="http://schemas.microsoft.com/office/drawing/2014/main" id="{9679E1F9-D407-4EAC-8FF8-E2890603F3A1}"/>
              </a:ext>
            </a:extLst>
          </p:cNvPr>
          <p:cNvSpPr>
            <a:spLocks noGrp="1"/>
          </p:cNvSpPr>
          <p:nvPr>
            <p:ph type="body" sz="quarter" idx="10" hasCustomPrompt="1"/>
          </p:nvPr>
        </p:nvSpPr>
        <p:spPr>
          <a:xfrm>
            <a:off x="11020375" y="6487051"/>
            <a:ext cx="613950" cy="142540"/>
          </a:xfrm>
          <a:prstGeom prst="rect">
            <a:avLst/>
          </a:prstGeom>
        </p:spPr>
        <p:txBody>
          <a:bodyPr wrap="none" lIns="0" tIns="0" rIns="0" bIns="0" anchor="b" anchorCtr="0">
            <a:spAutoFit/>
          </a:bodyPr>
          <a:lstStyle>
            <a:lvl1pPr marL="0" indent="0" algn="r">
              <a:buNone/>
              <a:defRPr kumimoji="0" lang="en-US" sz="800" u="none" strike="noStrike" cap="none" spc="0" normalizeH="0" baseline="0" dirty="0" smtClean="0">
                <a:ln>
                  <a:noFill/>
                </a:ln>
                <a:solidFill>
                  <a:schemeClr val="accent1"/>
                </a:solidFill>
                <a:effectLst/>
                <a:uLnTx/>
                <a:uFillTx/>
                <a:cs typeface="Calibri"/>
              </a:defRPr>
            </a:lvl1pPr>
            <a:lvl2pPr>
              <a:defRPr lang="en-US" sz="1800" dirty="0" smtClean="0">
                <a:cs typeface="+mn-cs"/>
              </a:defRPr>
            </a:lvl2pPr>
            <a:lvl3pPr>
              <a:defRPr lang="en-US" sz="1800" dirty="0" smtClean="0">
                <a:cs typeface="+mn-cs"/>
              </a:defRPr>
            </a:lvl3pPr>
            <a:lvl4pPr>
              <a:defRPr lang="en-US" sz="1800" dirty="0" smtClean="0">
                <a:cs typeface="+mn-cs"/>
              </a:defRPr>
            </a:lvl4pPr>
            <a:lvl5pPr>
              <a:defRPr lang="en-US" sz="1800" dirty="0">
                <a:cs typeface="+mn-cs"/>
              </a:defRPr>
            </a:lvl5pPr>
          </a:lstStyle>
          <a:p>
            <a:pPr marR="0" lvl="0" fontAlgn="auto">
              <a:spcBef>
                <a:spcPts val="1800"/>
              </a:spcBef>
              <a:spcAft>
                <a:spcPts val="0"/>
              </a:spcAft>
              <a:buClr>
                <a:schemeClr val="tx1"/>
              </a:buClr>
              <a:buSzPct val="100000"/>
              <a:buFont typeface="Times New Roman" panose="02020603050405020304" pitchFamily="18" charset="0"/>
              <a:tabLst/>
            </a:pPr>
            <a:r>
              <a:rPr lang="en-US" dirty="0"/>
              <a:t>XXXXX_MO/21</a:t>
            </a:r>
          </a:p>
        </p:txBody>
      </p:sp>
      <p:pic>
        <p:nvPicPr>
          <p:cNvPr id="11" name="Picture 10" descr="Logo of American Institutes for Research. Advancing Evidence. Improving Lives.">
            <a:extLst>
              <a:ext uri="{FF2B5EF4-FFF2-40B4-BE49-F238E27FC236}">
                <a16:creationId xmlns:a16="http://schemas.microsoft.com/office/drawing/2014/main" id="{074E58EB-C315-4D95-8BB2-EFA74AF79189}"/>
              </a:ext>
            </a:extLst>
          </p:cNvPr>
          <p:cNvPicPr>
            <a:picLocks noChangeAspect="1"/>
          </p:cNvPicPr>
          <p:nvPr userDrawn="1"/>
        </p:nvPicPr>
        <p:blipFill>
          <a:blip r:embed="rId3"/>
          <a:srcRect/>
          <a:stretch/>
        </p:blipFill>
        <p:spPr>
          <a:xfrm>
            <a:off x="9527616" y="549514"/>
            <a:ext cx="1807425" cy="934474"/>
          </a:xfrm>
          <a:prstGeom prst="rect">
            <a:avLst/>
          </a:prstGeom>
        </p:spPr>
      </p:pic>
    </p:spTree>
    <p:extLst>
      <p:ext uri="{BB962C8B-B14F-4D97-AF65-F5344CB8AC3E}">
        <p14:creationId xmlns:p14="http://schemas.microsoft.com/office/powerpoint/2010/main" val="20499646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ext Heavy Ligh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baseline="0"/>
            </a:lvl1pPr>
          </a:lstStyle>
          <a:p>
            <a:r>
              <a:rPr lang="en-US" dirty="0"/>
              <a:t>Text Heavy Layout for Instructional Text</a:t>
            </a:r>
          </a:p>
        </p:txBody>
      </p:sp>
      <p:sp>
        <p:nvSpPr>
          <p:cNvPr id="10" name="Content Placeholder"/>
          <p:cNvSpPr>
            <a:spLocks noGrp="1"/>
          </p:cNvSpPr>
          <p:nvPr>
            <p:ph idx="1" hasCustomPrompt="1"/>
          </p:nvPr>
        </p:nvSpPr>
        <p:spPr>
          <a:xfrm>
            <a:off x="457200" y="1307592"/>
            <a:ext cx="11274552" cy="4498848"/>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Arial" panose="020B060402020202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Click here to add text, or click on an icon below to add a table, chart, SmartArt object, or picture. Use “Increase List Level” and “Decrease List Level” icons in the “Paragraph” group on the “Home” tab to move between text without bullets and text with bullets.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8" name="Note Placeholder 3">
            <a:extLst>
              <a:ext uri="{FF2B5EF4-FFF2-40B4-BE49-F238E27FC236}">
                <a16:creationId xmlns:a16="http://schemas.microsoft.com/office/drawing/2014/main" id="{73B0D49A-7CCD-4481-B665-34C6068F55EE}"/>
              </a:ext>
            </a:extLst>
          </p:cNvPr>
          <p:cNvSpPr>
            <a:spLocks noGrp="1"/>
          </p:cNvSpPr>
          <p:nvPr>
            <p:ph type="body" sz="quarter" idx="14" hasCustomPrompt="1"/>
          </p:nvPr>
        </p:nvSpPr>
        <p:spPr>
          <a:xfrm>
            <a:off x="457201" y="5806276"/>
            <a:ext cx="11277600" cy="338328"/>
          </a:xfrm>
        </p:spPr>
        <p:txBody>
          <a:bodyPr>
            <a:noAutofit/>
          </a:bodyPr>
          <a:lstStyle>
            <a:lvl1pPr marL="0" indent="0">
              <a:buNone/>
              <a:defRPr sz="1000"/>
            </a:lvl1pPr>
          </a:lstStyle>
          <a:p>
            <a:r>
              <a:rPr lang="en-US" i="1" dirty="0"/>
              <a:t>Note.</a:t>
            </a:r>
            <a:r>
              <a:rPr lang="en-US" dirty="0"/>
              <a:t> Placeholder for notes, sources, and permissions (if needed). “</a:t>
            </a:r>
            <a:r>
              <a:rPr lang="en-US" i="1" dirty="0"/>
              <a:t>Note.</a:t>
            </a:r>
            <a:r>
              <a:rPr lang="en-US" dirty="0"/>
              <a:t>” (including a period) is italicized.</a:t>
            </a:r>
          </a:p>
        </p:txBody>
      </p:sp>
      <p:sp>
        <p:nvSpPr>
          <p:cNvPr id="4" name="Slide Number Placeholder 3">
            <a:extLst>
              <a:ext uri="{FF2B5EF4-FFF2-40B4-BE49-F238E27FC236}">
                <a16:creationId xmlns:a16="http://schemas.microsoft.com/office/drawing/2014/main" id="{EFD9C164-CE55-445D-898D-97B029631EDA}"/>
              </a:ext>
            </a:extLst>
          </p:cNvPr>
          <p:cNvSpPr>
            <a:spLocks noGrp="1"/>
          </p:cNvSpPr>
          <p:nvPr>
            <p:ph type="sldNum" sz="quarter" idx="16"/>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962101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Dark">
    <p:bg>
      <p:bgPr>
        <a:solidFill>
          <a:srgbClr val="FFFFFF"/>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13499E5-29E8-4432-9BA9-36DDCEB8971F}"/>
              </a:ext>
            </a:extLst>
          </p:cNvPr>
          <p:cNvSpPr>
            <a:spLocks noGrp="1"/>
          </p:cNvSpPr>
          <p:nvPr>
            <p:ph type="title" hasCustomPrompt="1"/>
          </p:nvPr>
        </p:nvSpPr>
        <p:spPr/>
        <p:txBody>
          <a:bodyPr/>
          <a:lstStyle>
            <a:lvl1pPr>
              <a:defRPr/>
            </a:lvl1pPr>
          </a:lstStyle>
          <a:p>
            <a:r>
              <a:rPr lang="en-US" dirty="0"/>
              <a:t>Title and Content</a:t>
            </a:r>
          </a:p>
        </p:txBody>
      </p:sp>
      <p:sp>
        <p:nvSpPr>
          <p:cNvPr id="5" name="Content Placeholder 4">
            <a:extLst>
              <a:ext uri="{FF2B5EF4-FFF2-40B4-BE49-F238E27FC236}">
                <a16:creationId xmlns:a16="http://schemas.microsoft.com/office/drawing/2014/main" id="{91CEAEE3-00A2-4A16-A25C-835906E99E4C}"/>
              </a:ext>
            </a:extLst>
          </p:cNvPr>
          <p:cNvSpPr>
            <a:spLocks noGrp="1"/>
          </p:cNvSpPr>
          <p:nvPr>
            <p:ph sz="quarter" idx="17" hasCustomPrompt="1"/>
          </p:nvPr>
        </p:nvSpPr>
        <p:spPr>
          <a:xfrm>
            <a:off x="457200" y="1307592"/>
            <a:ext cx="11274425" cy="4498848"/>
          </a:xfrm>
        </p:spPr>
        <p:txBody>
          <a:bodyPr/>
          <a:lstStyle>
            <a:lvl1pPr>
              <a:defRPr/>
            </a:lvl1pPr>
            <a:lvl4pPr>
              <a:defRPr/>
            </a:lvl4pPr>
          </a:lstStyle>
          <a:p>
            <a:pPr lvl="0"/>
            <a:r>
              <a:rPr lang="en-US" dirty="0"/>
              <a:t>Bullet 1. 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Bullet 2</a:t>
            </a:r>
          </a:p>
          <a:p>
            <a:pPr lvl="2"/>
            <a:r>
              <a:rPr lang="en-US" dirty="0"/>
              <a:t>Bullet 3</a:t>
            </a:r>
          </a:p>
          <a:p>
            <a:pPr lvl="3"/>
            <a:r>
              <a:rPr lang="en-US" dirty="0"/>
              <a:t>Bullet 4</a:t>
            </a:r>
          </a:p>
          <a:p>
            <a:pPr lvl="4"/>
            <a:r>
              <a:rPr lang="en-US" dirty="0"/>
              <a:t>Bullet 5</a:t>
            </a:r>
          </a:p>
        </p:txBody>
      </p:sp>
      <p:sp>
        <p:nvSpPr>
          <p:cNvPr id="23" name="Note Placeholder 3">
            <a:extLst>
              <a:ext uri="{FF2B5EF4-FFF2-40B4-BE49-F238E27FC236}">
                <a16:creationId xmlns:a16="http://schemas.microsoft.com/office/drawing/2014/main" id="{FA0D4DFA-B38E-4523-8B37-BBEE0BDDE72E}"/>
              </a:ext>
            </a:extLst>
          </p:cNvPr>
          <p:cNvSpPr>
            <a:spLocks noGrp="1"/>
          </p:cNvSpPr>
          <p:nvPr>
            <p:ph type="body" sz="quarter" idx="14" hasCustomPrompt="1"/>
          </p:nvPr>
        </p:nvSpPr>
        <p:spPr>
          <a:xfrm>
            <a:off x="457201" y="5806276"/>
            <a:ext cx="11277600" cy="338328"/>
          </a:xfrm>
        </p:spPr>
        <p:txBody>
          <a:bodyPr>
            <a:noAutofit/>
          </a:bodyPr>
          <a:lstStyle>
            <a:lvl1pPr marL="0" indent="0">
              <a:buNone/>
              <a:defRPr sz="1000"/>
            </a:lvl1pPr>
          </a:lstStyle>
          <a:p>
            <a:r>
              <a:rPr lang="en-US" i="1" dirty="0"/>
              <a:t>Note.</a:t>
            </a:r>
            <a:r>
              <a:rPr lang="en-US" dirty="0"/>
              <a:t> Placeholder for notes, sources, and permissions (if needed). “</a:t>
            </a:r>
            <a:r>
              <a:rPr lang="en-US" i="1" dirty="0"/>
              <a:t>Note.</a:t>
            </a:r>
            <a:r>
              <a:rPr lang="en-US" dirty="0"/>
              <a:t>” (including a period) is italicized.</a:t>
            </a:r>
          </a:p>
        </p:txBody>
      </p:sp>
      <p:sp>
        <p:nvSpPr>
          <p:cNvPr id="4" name="Slide Number Placeholder 3">
            <a:extLst>
              <a:ext uri="{FF2B5EF4-FFF2-40B4-BE49-F238E27FC236}">
                <a16:creationId xmlns:a16="http://schemas.microsoft.com/office/drawing/2014/main" id="{01599495-C9B8-4C2D-9C15-1666A27035A9}"/>
              </a:ext>
            </a:extLst>
          </p:cNvPr>
          <p:cNvSpPr>
            <a:spLocks noGrp="1"/>
          </p:cNvSpPr>
          <p:nvPr>
            <p:ph type="sldNum" sz="quarter" idx="16"/>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4181864236"/>
      </p:ext>
    </p:extLst>
  </p:cSld>
  <p:clrMapOvr>
    <a:masterClrMapping/>
  </p:clrMapOvr>
  <p:extLst>
    <p:ext uri="{DCECCB84-F9BA-43D5-87BE-67443E8EF086}">
      <p15:sldGuideLst xmlns:p15="http://schemas.microsoft.com/office/powerpoint/2012/main">
        <p15:guide id="1" orient="horz" pos="600">
          <p15:clr>
            <a:srgbClr val="FBAE40"/>
          </p15:clr>
        </p15:guide>
        <p15:guide id="2" pos="288">
          <p15:clr>
            <a:srgbClr val="FBAE40"/>
          </p15:clr>
        </p15:guide>
        <p15:guide id="3" pos="739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baseline="0"/>
            </a:lvl1pPr>
          </a:lstStyle>
          <a:p>
            <a:r>
              <a:rPr lang="en-US" dirty="0"/>
              <a:t>First Level No Bullet Layout</a:t>
            </a:r>
          </a:p>
        </p:txBody>
      </p:sp>
      <p:sp>
        <p:nvSpPr>
          <p:cNvPr id="4" name="Content Placeholder 3"/>
          <p:cNvSpPr>
            <a:spLocks noGrp="1"/>
          </p:cNvSpPr>
          <p:nvPr>
            <p:ph sz="quarter" idx="14" hasCustomPrompt="1"/>
          </p:nvPr>
        </p:nvSpPr>
        <p:spPr>
          <a:xfrm>
            <a:off x="457200" y="1307592"/>
            <a:ext cx="11274552" cy="4498848"/>
          </a:xfrm>
        </p:spPr>
        <p:txBody>
          <a:bodyPr>
            <a:noAutofit/>
          </a:bodyPr>
          <a:lstStyle>
            <a:lvl1pPr marL="0" indent="0">
              <a:lnSpc>
                <a:spcPct val="125000"/>
              </a:lnSpc>
              <a:spcBef>
                <a:spcPts val="1800"/>
              </a:spcBef>
              <a:buClr>
                <a:schemeClr val="tx1"/>
              </a:buClr>
              <a:buNone/>
              <a:defRPr sz="2400">
                <a:solidFill>
                  <a:schemeClr val="tx2"/>
                </a:solidFill>
              </a:defRPr>
            </a:lvl1pPr>
            <a:lvl2pPr marL="320040" indent="-320040">
              <a:lnSpc>
                <a:spcPct val="125000"/>
              </a:lnSpc>
              <a:spcBef>
                <a:spcPts val="600"/>
              </a:spcBef>
              <a:buClr>
                <a:schemeClr val="tx1"/>
              </a:buClr>
              <a:buFont typeface="Times New Roman" panose="02020603050405020304" pitchFamily="18" charset="0"/>
              <a:buChar char="•"/>
              <a:defRPr sz="2400">
                <a:solidFill>
                  <a:schemeClr val="tx2"/>
                </a:solidFill>
              </a:defRPr>
            </a:lvl2pPr>
            <a:lvl3pPr marL="640080" indent="-320040">
              <a:lnSpc>
                <a:spcPct val="125000"/>
              </a:lnSpc>
              <a:spcBef>
                <a:spcPts val="600"/>
              </a:spcBef>
              <a:buClr>
                <a:schemeClr val="tx1"/>
              </a:buClr>
              <a:buFont typeface="Arial Narrow" panose="020B0606020202030204" pitchFamily="34" charset="0"/>
              <a:buChar char="–"/>
              <a:defRPr sz="2400">
                <a:solidFill>
                  <a:schemeClr val="tx2"/>
                </a:solidFill>
              </a:defRPr>
            </a:lvl3pPr>
            <a:lvl4pPr marL="960120" indent="-320040">
              <a:lnSpc>
                <a:spcPct val="125000"/>
              </a:lnSpc>
              <a:spcBef>
                <a:spcPts val="600"/>
              </a:spcBef>
              <a:buClr>
                <a:schemeClr val="tx1"/>
              </a:buClr>
              <a:buFont typeface="Arial Narrow" panose="020B0606020202030204" pitchFamily="34" charset="0"/>
              <a:buChar char="»"/>
              <a:defRPr sz="2400">
                <a:solidFill>
                  <a:schemeClr val="tx2"/>
                </a:solidFill>
              </a:defRPr>
            </a:lvl4pPr>
            <a:lvl5pPr marL="1280160" indent="-320040">
              <a:lnSpc>
                <a:spcPct val="125000"/>
              </a:lnSpc>
              <a:spcBef>
                <a:spcPts val="600"/>
              </a:spcBef>
              <a:buClr>
                <a:schemeClr val="tx1"/>
              </a:buClr>
              <a:buFont typeface="Arial Narrow" panose="020B0606020202030204" pitchFamily="34" charset="0"/>
              <a:buChar char="◦"/>
              <a:defRPr sz="2400">
                <a:solidFill>
                  <a:schemeClr val="tx2"/>
                </a:solidFill>
              </a:defRPr>
            </a:lvl5pPr>
            <a:lvl6pPr marL="1600200" indent="-320040">
              <a:lnSpc>
                <a:spcPct val="125000"/>
              </a:lnSpc>
              <a:spcBef>
                <a:spcPts val="1800"/>
              </a:spcBef>
              <a:buClr>
                <a:schemeClr val="tx1"/>
              </a:buClr>
              <a:buFont typeface="Arial Narrow" panose="020B0606020202030204" pitchFamily="34" charset="0"/>
              <a:buChar char="›"/>
              <a:defRPr sz="2400" baseline="0">
                <a:solidFill>
                  <a:schemeClr val="tx1"/>
                </a:solidFill>
              </a:defRPr>
            </a:lvl6pPr>
          </a:lstStyle>
          <a:p>
            <a:pPr lvl="0"/>
            <a:r>
              <a:rPr lang="en-US" dirty="0"/>
              <a:t>Regular Text. 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Note Placeholder 3">
            <a:extLst>
              <a:ext uri="{FF2B5EF4-FFF2-40B4-BE49-F238E27FC236}">
                <a16:creationId xmlns:a16="http://schemas.microsoft.com/office/drawing/2014/main" id="{F84AE1BC-40C4-4FAD-B98B-DBD3B7BA52BE}"/>
              </a:ext>
            </a:extLst>
          </p:cNvPr>
          <p:cNvSpPr>
            <a:spLocks noGrp="1"/>
          </p:cNvSpPr>
          <p:nvPr>
            <p:ph type="body" sz="quarter" idx="17" hasCustomPrompt="1"/>
          </p:nvPr>
        </p:nvSpPr>
        <p:spPr>
          <a:xfrm>
            <a:off x="457201" y="5806276"/>
            <a:ext cx="11277600" cy="338328"/>
          </a:xfrm>
        </p:spPr>
        <p:txBody>
          <a:bodyPr>
            <a:noAutofit/>
          </a:bodyPr>
          <a:lstStyle>
            <a:lvl1pPr marL="0" indent="0">
              <a:buNone/>
              <a:defRPr sz="1000"/>
            </a:lvl1pPr>
          </a:lstStyle>
          <a:p>
            <a:r>
              <a:rPr lang="en-US" i="1" dirty="0"/>
              <a:t>Note.</a:t>
            </a:r>
            <a:r>
              <a:rPr lang="en-US" dirty="0"/>
              <a:t> Placeholder for notes, sources, and permissions (if needed). “</a:t>
            </a:r>
            <a:r>
              <a:rPr lang="en-US" i="1" dirty="0"/>
              <a:t>Note.</a:t>
            </a:r>
            <a:r>
              <a:rPr lang="en-US" dirty="0"/>
              <a:t>” (including a period) is italicized.</a:t>
            </a:r>
          </a:p>
        </p:txBody>
      </p:sp>
      <p:sp>
        <p:nvSpPr>
          <p:cNvPr id="6" name="Slide Number"/>
          <p:cNvSpPr>
            <a:spLocks noGrp="1"/>
          </p:cNvSpPr>
          <p:nvPr>
            <p:ph type="sldNum" sz="quarter" idx="12"/>
          </p:nvPr>
        </p:nvSpPr>
        <p:spPr/>
        <p:txBody>
          <a:bodyPr/>
          <a:lstStyle/>
          <a:p>
            <a:fld id="{99A20822-4A49-4D36-86E3-300BA48D3F00}" type="slidenum">
              <a:rPr lang="en-US" smtClean="0"/>
              <a:t>‹#›</a:t>
            </a:fld>
            <a:endParaRPr lang="en-US" dirty="0"/>
          </a:p>
        </p:txBody>
      </p:sp>
    </p:spTree>
    <p:extLst>
      <p:ext uri="{BB962C8B-B14F-4D97-AF65-F5344CB8AC3E}">
        <p14:creationId xmlns:p14="http://schemas.microsoft.com/office/powerpoint/2010/main" val="171490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Lead-in Dar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B8B60-8939-43D3-9881-45DEF52BCD41}"/>
              </a:ext>
            </a:extLst>
          </p:cNvPr>
          <p:cNvSpPr>
            <a:spLocks noGrp="1"/>
          </p:cNvSpPr>
          <p:nvPr>
            <p:ph type="title" hasCustomPrompt="1"/>
          </p:nvPr>
        </p:nvSpPr>
        <p:spPr/>
        <p:txBody>
          <a:bodyPr/>
          <a:lstStyle>
            <a:lvl1pPr>
              <a:defRPr/>
            </a:lvl1pPr>
          </a:lstStyle>
          <a:p>
            <a:r>
              <a:rPr lang="en-US" dirty="0"/>
              <a:t>Title and Content With Lead-in Paragraph</a:t>
            </a:r>
          </a:p>
        </p:txBody>
      </p:sp>
      <p:sp>
        <p:nvSpPr>
          <p:cNvPr id="4" name="Lead-in Placeholder 3">
            <a:extLst>
              <a:ext uri="{FF2B5EF4-FFF2-40B4-BE49-F238E27FC236}">
                <a16:creationId xmlns:a16="http://schemas.microsoft.com/office/drawing/2014/main" id="{D32E9536-91D3-4E92-BF19-C25BEEB40283}"/>
              </a:ext>
            </a:extLst>
          </p:cNvPr>
          <p:cNvSpPr>
            <a:spLocks noGrp="1"/>
          </p:cNvSpPr>
          <p:nvPr>
            <p:ph type="body" sz="quarter" idx="17" hasCustomPrompt="1"/>
          </p:nvPr>
        </p:nvSpPr>
        <p:spPr>
          <a:xfrm>
            <a:off x="457200" y="1307592"/>
            <a:ext cx="11277600" cy="1143000"/>
          </a:xfrm>
          <a:solidFill>
            <a:schemeClr val="bg2"/>
          </a:solidFill>
        </p:spPr>
        <p:txBody>
          <a:bodyPr lIns="118872" rIns="118872">
            <a:noAutofit/>
          </a:bodyPr>
          <a:lstStyle>
            <a:lvl1pPr marL="0" indent="0">
              <a:buNone/>
              <a:defRPr sz="2000"/>
            </a:lvl1pPr>
            <a:lvl2pPr>
              <a:defRPr sz="2000"/>
            </a:lvl2pPr>
            <a:lvl3pPr>
              <a:defRPr sz="2000"/>
            </a:lvl3pPr>
            <a:lvl4pPr>
              <a:defRPr sz="2000"/>
            </a:lvl4pPr>
            <a:lvl5pPr>
              <a:defRPr sz="2000"/>
            </a:lvl5pPr>
          </a:lstStyle>
          <a:p>
            <a:pPr lvl="0"/>
            <a:r>
              <a:rPr lang="en-US" dirty="0"/>
              <a:t>Lead-in paragraph</a:t>
            </a:r>
          </a:p>
        </p:txBody>
      </p:sp>
      <p:sp>
        <p:nvSpPr>
          <p:cNvPr id="6" name="Content Placeholder 5">
            <a:extLst>
              <a:ext uri="{FF2B5EF4-FFF2-40B4-BE49-F238E27FC236}">
                <a16:creationId xmlns:a16="http://schemas.microsoft.com/office/drawing/2014/main" id="{A128698D-903A-4A32-BC3D-588F2292390E}"/>
              </a:ext>
            </a:extLst>
          </p:cNvPr>
          <p:cNvSpPr>
            <a:spLocks noGrp="1"/>
          </p:cNvSpPr>
          <p:nvPr>
            <p:ph sz="quarter" idx="20" hasCustomPrompt="1"/>
          </p:nvPr>
        </p:nvSpPr>
        <p:spPr>
          <a:xfrm>
            <a:off x="457200" y="2633663"/>
            <a:ext cx="11277600" cy="3171825"/>
          </a:xfrm>
        </p:spPr>
        <p:txBody>
          <a:bodyPr>
            <a:normAutofit/>
          </a:bodyPr>
          <a:lstStyle>
            <a:lvl1pPr>
              <a:defRPr sz="2000"/>
            </a:lvl1pPr>
            <a:lvl2pPr>
              <a:defRPr sz="2000"/>
            </a:lvl2pPr>
            <a:lvl3pPr>
              <a:defRPr sz="2000"/>
            </a:lvl3pPr>
            <a:lvl4pPr>
              <a:defRPr sz="2000"/>
            </a:lvl4pPr>
            <a:lvl5pPr>
              <a:defRPr sz="20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Note Placeholder 3">
            <a:extLst>
              <a:ext uri="{FF2B5EF4-FFF2-40B4-BE49-F238E27FC236}">
                <a16:creationId xmlns:a16="http://schemas.microsoft.com/office/drawing/2014/main" id="{AF2CAEDF-A655-4DD9-A981-DBB495D58E8F}"/>
              </a:ext>
            </a:extLst>
          </p:cNvPr>
          <p:cNvSpPr>
            <a:spLocks noGrp="1"/>
          </p:cNvSpPr>
          <p:nvPr>
            <p:ph type="body" sz="quarter" idx="14" hasCustomPrompt="1"/>
          </p:nvPr>
        </p:nvSpPr>
        <p:spPr>
          <a:xfrm>
            <a:off x="457201" y="5806276"/>
            <a:ext cx="11277600" cy="338328"/>
          </a:xfrm>
        </p:spPr>
        <p:txBody>
          <a:bodyPr>
            <a:noAutofit/>
          </a:bodyPr>
          <a:lstStyle>
            <a:lvl1pPr marL="0" indent="0">
              <a:buNone/>
              <a:defRPr sz="1000"/>
            </a:lvl1pPr>
          </a:lstStyle>
          <a:p>
            <a:r>
              <a:rPr lang="en-US" i="1" dirty="0"/>
              <a:t>Note.</a:t>
            </a:r>
            <a:r>
              <a:rPr lang="en-US" dirty="0"/>
              <a:t> Placeholder for notes, sources, and permissions (if needed). “</a:t>
            </a:r>
            <a:r>
              <a:rPr lang="en-US" i="1" dirty="0"/>
              <a:t>Note.</a:t>
            </a:r>
            <a:r>
              <a:rPr lang="en-US" dirty="0"/>
              <a:t>” (including a period) is italicized.</a:t>
            </a:r>
          </a:p>
        </p:txBody>
      </p:sp>
      <p:sp>
        <p:nvSpPr>
          <p:cNvPr id="5" name="Slide Number Placeholder 4">
            <a:extLst>
              <a:ext uri="{FF2B5EF4-FFF2-40B4-BE49-F238E27FC236}">
                <a16:creationId xmlns:a16="http://schemas.microsoft.com/office/drawing/2014/main" id="{05C3C79F-A0C6-4D79-9010-6786C613600D}"/>
              </a:ext>
            </a:extLst>
          </p:cNvPr>
          <p:cNvSpPr>
            <a:spLocks noGrp="1"/>
          </p:cNvSpPr>
          <p:nvPr>
            <p:ph type="sldNum" sz="quarter" idx="16"/>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2007561542"/>
      </p:ext>
    </p:extLst>
  </p:cSld>
  <p:clrMapOvr>
    <a:masterClrMapping/>
  </p:clrMapOvr>
  <p:extLst>
    <p:ext uri="{DCECCB84-F9BA-43D5-87BE-67443E8EF086}">
      <p15:sldGuideLst xmlns:p15="http://schemas.microsoft.com/office/powerpoint/2012/main">
        <p15:guide id="1" orient="horz" pos="600">
          <p15:clr>
            <a:srgbClr val="FBAE40"/>
          </p15:clr>
        </p15:guide>
        <p15:guide id="2" pos="288">
          <p15:clr>
            <a:srgbClr val="FBAE40"/>
          </p15:clr>
        </p15:guide>
        <p15:guide id="3" pos="739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Dar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8B4ED-C386-4348-81C7-E7982A82A559}"/>
              </a:ext>
            </a:extLst>
          </p:cNvPr>
          <p:cNvSpPr>
            <a:spLocks noGrp="1"/>
          </p:cNvSpPr>
          <p:nvPr>
            <p:ph type="title" hasCustomPrompt="1"/>
          </p:nvPr>
        </p:nvSpPr>
        <p:spPr/>
        <p:txBody>
          <a:bodyPr/>
          <a:lstStyle/>
          <a:p>
            <a:r>
              <a:rPr lang="en-US" dirty="0"/>
              <a:t>Two Content Layout</a:t>
            </a:r>
          </a:p>
        </p:txBody>
      </p:sp>
      <p:sp>
        <p:nvSpPr>
          <p:cNvPr id="3" name="Left Content"/>
          <p:cNvSpPr>
            <a:spLocks noGrp="1"/>
          </p:cNvSpPr>
          <p:nvPr>
            <p:ph sz="half" idx="1" hasCustomPrompt="1"/>
          </p:nvPr>
        </p:nvSpPr>
        <p:spPr>
          <a:xfrm>
            <a:off x="457200" y="1307592"/>
            <a:ext cx="5506848" cy="4498848"/>
          </a:xfrm>
        </p:spPr>
        <p:txBody>
          <a:bodyPr>
            <a:noAutofit/>
          </a:bodyPr>
          <a:lstStyle>
            <a:lvl1pPr>
              <a:defRPr sz="2400"/>
            </a:lvl1pPr>
            <a:lvl2pPr>
              <a:defRPr sz="2400"/>
            </a:lvl2pPr>
            <a:lvl3pPr>
              <a:defRPr sz="2400"/>
            </a:lvl3pPr>
            <a:lvl4pPr>
              <a:defRPr sz="2400"/>
            </a:lvl4pPr>
            <a:lvl5pPr>
              <a:defRPr sz="2400"/>
            </a:lvl5pPr>
          </a:lstStyle>
          <a:p>
            <a:pPr lvl="0"/>
            <a:r>
              <a:rPr lang="en-US" dirty="0"/>
              <a:t>Click here to add text, or click on an icon below to add a table, chart, SmartArt object, or picture. Use “Increase List Level” and “Decrease List Level” icons in the “Paragraph” group on the “Home” tab to move between text without bullets and text with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ight Content">
            <a:extLst>
              <a:ext uri="{FF2B5EF4-FFF2-40B4-BE49-F238E27FC236}">
                <a16:creationId xmlns:a16="http://schemas.microsoft.com/office/drawing/2014/main" id="{484B7A05-FEA0-4FC5-88D7-67D4BE44383B}"/>
              </a:ext>
            </a:extLst>
          </p:cNvPr>
          <p:cNvSpPr>
            <a:spLocks noGrp="1"/>
          </p:cNvSpPr>
          <p:nvPr>
            <p:ph sz="half" idx="17" hasCustomPrompt="1"/>
          </p:nvPr>
        </p:nvSpPr>
        <p:spPr>
          <a:xfrm>
            <a:off x="6226429" y="1307592"/>
            <a:ext cx="5506848" cy="4498848"/>
          </a:xfrm>
        </p:spPr>
        <p:txBody>
          <a:bodyPr>
            <a:noAutofit/>
          </a:bodyPr>
          <a:lstStyle>
            <a:lvl1pPr>
              <a:defRPr sz="2400"/>
            </a:lvl1pPr>
            <a:lvl2pPr>
              <a:defRPr sz="2400"/>
            </a:lvl2pPr>
            <a:lvl3pPr>
              <a:defRPr sz="2400"/>
            </a:lvl3pPr>
            <a:lvl4pPr>
              <a:defRPr sz="2400"/>
            </a:lvl4pPr>
            <a:lvl5pPr>
              <a:defRPr sz="2400"/>
            </a:lvl5pPr>
          </a:lstStyle>
          <a:p>
            <a:pPr lvl="0"/>
            <a:r>
              <a:rPr lang="en-US" dirty="0"/>
              <a:t>Click here to add text, or click on an icon below to add a table, chart, SmartArt object, or picture. Use “Increase List Level” and “Decrease List Level” icons in the “Paragraph” group on the “Home” tab to move between text without bullets and text with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Note Placeholder 3">
            <a:extLst>
              <a:ext uri="{FF2B5EF4-FFF2-40B4-BE49-F238E27FC236}">
                <a16:creationId xmlns:a16="http://schemas.microsoft.com/office/drawing/2014/main" id="{B1DFD400-A394-4A79-9BD8-2DDE10A63902}"/>
              </a:ext>
            </a:extLst>
          </p:cNvPr>
          <p:cNvSpPr>
            <a:spLocks noGrp="1"/>
          </p:cNvSpPr>
          <p:nvPr>
            <p:ph type="body" sz="quarter" idx="14" hasCustomPrompt="1"/>
          </p:nvPr>
        </p:nvSpPr>
        <p:spPr>
          <a:xfrm>
            <a:off x="457201" y="5806276"/>
            <a:ext cx="11277600" cy="338328"/>
          </a:xfrm>
        </p:spPr>
        <p:txBody>
          <a:bodyPr>
            <a:noAutofit/>
          </a:bodyPr>
          <a:lstStyle>
            <a:lvl1pPr marL="0" indent="0">
              <a:buNone/>
              <a:defRPr sz="1000"/>
            </a:lvl1pPr>
          </a:lstStyle>
          <a:p>
            <a:r>
              <a:rPr lang="en-US" i="1" dirty="0"/>
              <a:t>Note.</a:t>
            </a:r>
            <a:r>
              <a:rPr lang="en-US" dirty="0"/>
              <a:t> Placeholder for notes, sources, and permissions (if needed). “</a:t>
            </a:r>
            <a:r>
              <a:rPr lang="en-US" i="1" dirty="0"/>
              <a:t>Note.</a:t>
            </a:r>
            <a:r>
              <a:rPr lang="en-US" dirty="0"/>
              <a:t>” (including a period) is italicized.</a:t>
            </a:r>
          </a:p>
        </p:txBody>
      </p:sp>
      <p:sp>
        <p:nvSpPr>
          <p:cNvPr id="4" name="Slide Number Placeholder 3">
            <a:extLst>
              <a:ext uri="{FF2B5EF4-FFF2-40B4-BE49-F238E27FC236}">
                <a16:creationId xmlns:a16="http://schemas.microsoft.com/office/drawing/2014/main" id="{48E26445-EA84-45F0-9DD0-961B8682A061}"/>
              </a:ext>
            </a:extLst>
          </p:cNvPr>
          <p:cNvSpPr>
            <a:spLocks noGrp="1"/>
          </p:cNvSpPr>
          <p:nvPr>
            <p:ph type="sldNum" sz="quarter" idx="19"/>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3333972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Ordered List Dar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0"/>
            <a:ext cx="11338560" cy="996696"/>
          </a:xfrm>
        </p:spPr>
        <p:txBody>
          <a:bodyPr/>
          <a:lstStyle>
            <a:lvl1pPr>
              <a:defRPr/>
            </a:lvl1pPr>
          </a:lstStyle>
          <a:p>
            <a:r>
              <a:rPr lang="en-US" dirty="0"/>
              <a:t>Two Content Ordered List Layout</a:t>
            </a:r>
          </a:p>
        </p:txBody>
      </p:sp>
      <p:sp>
        <p:nvSpPr>
          <p:cNvPr id="14" name="Left Content"/>
          <p:cNvSpPr>
            <a:spLocks noGrp="1"/>
          </p:cNvSpPr>
          <p:nvPr>
            <p:ph sz="quarter" idx="18" hasCustomPrompt="1"/>
          </p:nvPr>
        </p:nvSpPr>
        <p:spPr>
          <a:xfrm>
            <a:off x="457200" y="1307592"/>
            <a:ext cx="5568696" cy="4498848"/>
          </a:xfrm>
        </p:spPr>
        <p:txBody>
          <a:bodyPr>
            <a:normAutofit/>
          </a:bodyPr>
          <a:lstStyle>
            <a:lvl1pPr marL="457200" indent="-457200">
              <a:lnSpc>
                <a:spcPct val="125000"/>
              </a:lnSpc>
              <a:spcBef>
                <a:spcPts val="600"/>
              </a:spcBef>
              <a:buClr>
                <a:schemeClr val="tx1"/>
              </a:buClr>
              <a:buFont typeface="+mj-lt"/>
              <a:buAutoNum type="arabicPeriod"/>
              <a:defRPr sz="2400"/>
            </a:lvl1pPr>
            <a:lvl2pPr marL="914400" indent="-457200">
              <a:lnSpc>
                <a:spcPct val="125000"/>
              </a:lnSpc>
              <a:spcBef>
                <a:spcPts val="600"/>
              </a:spcBef>
              <a:buClr>
                <a:schemeClr val="tx1"/>
              </a:buClr>
              <a:buFont typeface="+mj-lt"/>
              <a:buAutoNum type="alphaLcPeriod"/>
              <a:defRPr sz="2400"/>
            </a:lvl2pPr>
            <a:lvl3pPr marL="1371600" indent="-457200">
              <a:lnSpc>
                <a:spcPct val="125000"/>
              </a:lnSpc>
              <a:spcBef>
                <a:spcPts val="600"/>
              </a:spcBef>
              <a:buClr>
                <a:schemeClr val="tx1"/>
              </a:buClr>
              <a:buFont typeface="+mj-lt"/>
              <a:buAutoNum type="romanLcPeriod"/>
              <a:defRPr sz="2400"/>
            </a:lvl3pPr>
            <a:lvl4pPr marL="1828800" indent="-457200">
              <a:lnSpc>
                <a:spcPct val="125000"/>
              </a:lnSpc>
              <a:spcBef>
                <a:spcPts val="600"/>
              </a:spcBef>
              <a:buClr>
                <a:schemeClr val="tx1"/>
              </a:buClr>
              <a:buSzPct val="100000"/>
              <a:buFont typeface="+mj-lt"/>
              <a:buAutoNum type="arabicParenR"/>
              <a:defRPr sz="2400"/>
            </a:lvl4pPr>
            <a:lvl5pPr marL="2286000" indent="-457200">
              <a:lnSpc>
                <a:spcPct val="125000"/>
              </a:lnSpc>
              <a:spcBef>
                <a:spcPts val="600"/>
              </a:spcBef>
              <a:buClr>
                <a:schemeClr val="tx1"/>
              </a:buClr>
              <a:buFont typeface="+mj-lt"/>
              <a:buAutoNum type="alphaLcParenR"/>
              <a:defRPr sz="24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1307592"/>
            <a:ext cx="5568696" cy="4498848"/>
          </a:xfrm>
        </p:spPr>
        <p:txBody>
          <a:bodyPr>
            <a:normAutofit/>
          </a:bodyPr>
          <a:lstStyle>
            <a:lvl1pPr marL="457200" indent="-457200">
              <a:lnSpc>
                <a:spcPct val="125000"/>
              </a:lnSpc>
              <a:spcBef>
                <a:spcPts val="600"/>
              </a:spcBef>
              <a:buClr>
                <a:schemeClr val="tx1"/>
              </a:buClr>
              <a:buFont typeface="+mj-lt"/>
              <a:buAutoNum type="arabicPeriod"/>
              <a:defRPr sz="2400"/>
            </a:lvl1pPr>
            <a:lvl2pPr marL="914400" indent="-457200">
              <a:lnSpc>
                <a:spcPct val="125000"/>
              </a:lnSpc>
              <a:spcBef>
                <a:spcPts val="600"/>
              </a:spcBef>
              <a:buClr>
                <a:schemeClr val="tx1"/>
              </a:buClr>
              <a:buFont typeface="+mj-lt"/>
              <a:buAutoNum type="alphaLcPeriod"/>
              <a:defRPr sz="2400"/>
            </a:lvl2pPr>
            <a:lvl3pPr marL="1371600" indent="-457200">
              <a:lnSpc>
                <a:spcPct val="125000"/>
              </a:lnSpc>
              <a:spcBef>
                <a:spcPts val="600"/>
              </a:spcBef>
              <a:buClr>
                <a:schemeClr val="tx1"/>
              </a:buClr>
              <a:buFont typeface="+mj-lt"/>
              <a:buAutoNum type="romanLcPeriod"/>
              <a:defRPr sz="2400"/>
            </a:lvl3pPr>
            <a:lvl4pPr marL="1828800" indent="-457200">
              <a:lnSpc>
                <a:spcPct val="125000"/>
              </a:lnSpc>
              <a:spcBef>
                <a:spcPts val="600"/>
              </a:spcBef>
              <a:buClr>
                <a:schemeClr val="tx1"/>
              </a:buClr>
              <a:buSzPct val="100000"/>
              <a:buFont typeface="+mj-lt"/>
              <a:buAutoNum type="arabicParenR"/>
              <a:defRPr sz="2400"/>
            </a:lvl4pPr>
            <a:lvl5pPr marL="2286000" indent="-457200">
              <a:lnSpc>
                <a:spcPct val="125000"/>
              </a:lnSpc>
              <a:spcBef>
                <a:spcPts val="600"/>
              </a:spcBef>
              <a:buClr>
                <a:schemeClr val="tx1"/>
              </a:buClr>
              <a:buFont typeface="+mj-lt"/>
              <a:buAutoNum type="alphaLcParenR"/>
              <a:defRPr sz="24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Note Placeholder 3">
            <a:extLst>
              <a:ext uri="{FF2B5EF4-FFF2-40B4-BE49-F238E27FC236}">
                <a16:creationId xmlns:a16="http://schemas.microsoft.com/office/drawing/2014/main" id="{7B81A216-2AB7-43BC-AAF2-5F5E16A2268B}"/>
              </a:ext>
            </a:extLst>
          </p:cNvPr>
          <p:cNvSpPr>
            <a:spLocks noGrp="1"/>
          </p:cNvSpPr>
          <p:nvPr>
            <p:ph type="body" sz="quarter" idx="14" hasCustomPrompt="1"/>
          </p:nvPr>
        </p:nvSpPr>
        <p:spPr>
          <a:xfrm>
            <a:off x="457201" y="5806276"/>
            <a:ext cx="11277600" cy="338328"/>
          </a:xfrm>
        </p:spPr>
        <p:txBody>
          <a:bodyPr>
            <a:noAutofit/>
          </a:bodyPr>
          <a:lstStyle>
            <a:lvl1pPr marL="0" indent="0">
              <a:buNone/>
              <a:defRPr sz="1000"/>
            </a:lvl1pPr>
          </a:lstStyle>
          <a:p>
            <a:r>
              <a:rPr lang="en-US" i="1" dirty="0"/>
              <a:t>Note.</a:t>
            </a:r>
            <a:r>
              <a:rPr lang="en-US" dirty="0"/>
              <a:t> Placeholder for notes, sources, and permissions (if needed). “</a:t>
            </a:r>
            <a:r>
              <a:rPr lang="en-US" i="1" dirty="0"/>
              <a:t>Note.</a:t>
            </a:r>
            <a:r>
              <a:rPr lang="en-US" dirty="0"/>
              <a:t>” (including a period) is italicized.</a:t>
            </a:r>
          </a:p>
        </p:txBody>
      </p:sp>
      <p:sp>
        <p:nvSpPr>
          <p:cNvPr id="5" name="Slide Number Placeholder 4">
            <a:extLst>
              <a:ext uri="{FF2B5EF4-FFF2-40B4-BE49-F238E27FC236}">
                <a16:creationId xmlns:a16="http://schemas.microsoft.com/office/drawing/2014/main" id="{529A1648-F0FD-41CD-B18C-8AE47789AA19}"/>
              </a:ext>
            </a:extLst>
          </p:cNvPr>
          <p:cNvSpPr>
            <a:spLocks noGrp="1"/>
          </p:cNvSpPr>
          <p:nvPr>
            <p:ph type="sldNum" sz="quarter" idx="21"/>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339352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Right Dar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8A8C6-8D25-4FCF-9F38-DA52D70390BE}"/>
              </a:ext>
            </a:extLst>
          </p:cNvPr>
          <p:cNvSpPr>
            <a:spLocks noGrp="1"/>
          </p:cNvSpPr>
          <p:nvPr>
            <p:ph type="title" hasCustomPrompt="1"/>
          </p:nvPr>
        </p:nvSpPr>
        <p:spPr>
          <a:xfrm>
            <a:off x="458724" y="0"/>
            <a:ext cx="5641848" cy="1051560"/>
          </a:xfrm>
        </p:spPr>
        <p:txBody>
          <a:bodyPr/>
          <a:lstStyle>
            <a:lvl1pPr>
              <a:defRPr/>
            </a:lvl1pPr>
          </a:lstStyle>
          <a:p>
            <a:r>
              <a:rPr lang="en-US" dirty="0"/>
              <a:t>Photo Right</a:t>
            </a:r>
          </a:p>
        </p:txBody>
      </p:sp>
      <p:sp>
        <p:nvSpPr>
          <p:cNvPr id="12" name="Picture Placeholder 11">
            <a:extLst>
              <a:ext uri="{FF2B5EF4-FFF2-40B4-BE49-F238E27FC236}">
                <a16:creationId xmlns:a16="http://schemas.microsoft.com/office/drawing/2014/main" id="{968B73D7-AD06-4846-8FA8-D632994E7B6F}"/>
              </a:ext>
            </a:extLst>
          </p:cNvPr>
          <p:cNvSpPr>
            <a:spLocks noGrp="1"/>
          </p:cNvSpPr>
          <p:nvPr>
            <p:ph type="pic" sz="quarter" idx="15"/>
          </p:nvPr>
        </p:nvSpPr>
        <p:spPr>
          <a:xfrm>
            <a:off x="6493933" y="0"/>
            <a:ext cx="5698067" cy="6208111"/>
          </a:xfrm>
          <a:solidFill>
            <a:schemeClr val="bg2">
              <a:lumMod val="90000"/>
            </a:schemeClr>
          </a:solidFill>
        </p:spPr>
        <p:txBody>
          <a:bodyPr anchor="ctr" anchorCtr="0"/>
          <a:lstStyle>
            <a:lvl1pPr marL="0" indent="0" algn="ctr">
              <a:buNone/>
              <a:defRPr/>
            </a:lvl1pPr>
          </a:lstStyle>
          <a:p>
            <a:r>
              <a:rPr lang="en-US"/>
              <a:t>Click icon to add picture</a:t>
            </a:r>
            <a:endParaRPr lang="en-US" dirty="0"/>
          </a:p>
        </p:txBody>
      </p:sp>
      <p:sp>
        <p:nvSpPr>
          <p:cNvPr id="7" name="Content Placeholder 6">
            <a:extLst>
              <a:ext uri="{FF2B5EF4-FFF2-40B4-BE49-F238E27FC236}">
                <a16:creationId xmlns:a16="http://schemas.microsoft.com/office/drawing/2014/main" id="{4C9E54D4-C9CC-4D0C-9208-2E399B84E40D}"/>
              </a:ext>
            </a:extLst>
          </p:cNvPr>
          <p:cNvSpPr>
            <a:spLocks noGrp="1"/>
          </p:cNvSpPr>
          <p:nvPr>
            <p:ph sz="quarter" idx="19"/>
          </p:nvPr>
        </p:nvSpPr>
        <p:spPr>
          <a:xfrm>
            <a:off x="457200" y="1307592"/>
            <a:ext cx="5638800" cy="4498848"/>
          </a:xfrm>
        </p:spPr>
        <p:txBody>
          <a:bodyPr>
            <a:normAutofit/>
          </a:bodyPr>
          <a:lstStyle>
            <a:lvl1pPr>
              <a:defRPr sz="2400"/>
            </a:lvl1pPr>
            <a:lvl2pPr>
              <a:defRPr sz="2400"/>
            </a:lvl2pPr>
            <a:lvl3pPr>
              <a:defRPr sz="24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29F239-E453-144F-9922-A57A5A1AF5E1}"/>
              </a:ext>
            </a:extLst>
          </p:cNvPr>
          <p:cNvSpPr>
            <a:spLocks noGrp="1"/>
          </p:cNvSpPr>
          <p:nvPr>
            <p:ph type="body" sz="quarter" idx="14" hasCustomPrompt="1"/>
          </p:nvPr>
        </p:nvSpPr>
        <p:spPr>
          <a:xfrm>
            <a:off x="457201" y="5806440"/>
            <a:ext cx="5638799" cy="365125"/>
          </a:xfrm>
        </p:spPr>
        <p:txBody>
          <a:bodyPr>
            <a:noAutofit/>
          </a:bodyPr>
          <a:lstStyle>
            <a:lvl1pPr marL="0" indent="0">
              <a:buNone/>
              <a:defRPr sz="1000"/>
            </a:lvl1pPr>
          </a:lstStyle>
          <a:p>
            <a:r>
              <a:rPr lang="en-US" i="1" dirty="0"/>
              <a:t>Note.</a:t>
            </a:r>
            <a:r>
              <a:rPr lang="en-US" dirty="0"/>
              <a:t> Placeholder for notes, sources, and permissions (if needed). “</a:t>
            </a:r>
            <a:r>
              <a:rPr lang="en-US" i="1" dirty="0"/>
              <a:t>Note.</a:t>
            </a:r>
            <a:r>
              <a:rPr lang="en-US" dirty="0"/>
              <a:t>” (including a period) is italicized.</a:t>
            </a:r>
          </a:p>
        </p:txBody>
      </p:sp>
      <p:sp>
        <p:nvSpPr>
          <p:cNvPr id="5" name="Slide Number Placeholder 4">
            <a:extLst>
              <a:ext uri="{FF2B5EF4-FFF2-40B4-BE49-F238E27FC236}">
                <a16:creationId xmlns:a16="http://schemas.microsoft.com/office/drawing/2014/main" id="{E2E51B52-F0A0-46A3-ABA8-E48A20674D89}"/>
              </a:ext>
            </a:extLst>
          </p:cNvPr>
          <p:cNvSpPr>
            <a:spLocks noGrp="1"/>
          </p:cNvSpPr>
          <p:nvPr>
            <p:ph type="sldNum" sz="quarter" idx="17"/>
          </p:nvPr>
        </p:nvSpPr>
        <p:spPr>
          <a:xfrm>
            <a:off x="457200" y="6363145"/>
            <a:ext cx="2743200" cy="365125"/>
          </a:xfrm>
          <a:prstGeom prst="rect">
            <a:avLst/>
          </a:prstGeom>
        </p:spPr>
        <p:txBody>
          <a:bodyPr/>
          <a:lstStyle/>
          <a:p>
            <a:fld id="{099FCFC3-F25B-8942-B4D0-10B982CA717A}" type="slidenum">
              <a:rPr lang="en-US" smtClean="0"/>
              <a:pPr/>
              <a:t>‹#›</a:t>
            </a:fld>
            <a:endParaRPr lang="en-US" dirty="0"/>
          </a:p>
        </p:txBody>
      </p:sp>
    </p:spTree>
    <p:extLst>
      <p:ext uri="{BB962C8B-B14F-4D97-AF65-F5344CB8AC3E}">
        <p14:creationId xmlns:p14="http://schemas.microsoft.com/office/powerpoint/2010/main" val="2275686976"/>
      </p:ext>
    </p:extLst>
  </p:cSld>
  <p:clrMapOvr>
    <a:masterClrMapping/>
  </p:clrMapOvr>
  <p:extLst>
    <p:ext uri="{DCECCB84-F9BA-43D5-87BE-67443E8EF086}">
      <p15:sldGuideLst xmlns:p15="http://schemas.microsoft.com/office/powerpoint/2012/main">
        <p15:guide id="1" orient="horz" pos="600">
          <p15:clr>
            <a:srgbClr val="FBAE40"/>
          </p15:clr>
        </p15:guide>
        <p15:guide id="2" pos="288">
          <p15:clr>
            <a:srgbClr val="FBAE40"/>
          </p15:clr>
        </p15:guide>
        <p15:guide id="3" pos="739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image" Target="../media/image6.jpe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19" Type="http://schemas.openxmlformats.org/officeDocument/2006/relationships/image" Target="../media/image7.png"/><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8" name="Group 7" descr="Logo of American Institutes for Research. Advancing Evidence. Improving Lives.">
            <a:extLst>
              <a:ext uri="{FF2B5EF4-FFF2-40B4-BE49-F238E27FC236}">
                <a16:creationId xmlns:a16="http://schemas.microsoft.com/office/drawing/2014/main" id="{33AB5121-3474-44E3-90B4-B12641E98F79}"/>
              </a:ext>
            </a:extLst>
          </p:cNvPr>
          <p:cNvGrpSpPr/>
          <p:nvPr userDrawn="1"/>
        </p:nvGrpSpPr>
        <p:grpSpPr>
          <a:xfrm>
            <a:off x="0" y="6212682"/>
            <a:ext cx="12192000" cy="645318"/>
            <a:chOff x="0" y="6212682"/>
            <a:chExt cx="12192000" cy="645318"/>
          </a:xfrm>
        </p:grpSpPr>
        <p:pic>
          <p:nvPicPr>
            <p:cNvPr id="9" name="Picture 8">
              <a:extLst>
                <a:ext uri="{FF2B5EF4-FFF2-40B4-BE49-F238E27FC236}">
                  <a16:creationId xmlns:a16="http://schemas.microsoft.com/office/drawing/2014/main" id="{B357EC09-5B8B-4BD2-B76B-AFCB2AF5AC33}"/>
                </a:ext>
              </a:extLst>
            </p:cNvPr>
            <p:cNvPicPr>
              <a:picLocks noChangeAspect="1"/>
            </p:cNvPicPr>
            <p:nvPr userDrawn="1"/>
          </p:nvPicPr>
          <p:blipFill rotWithShape="1">
            <a:blip r:embed="rId17"/>
            <a:srcRect l="47803" t="77144" r="5911" b="20670"/>
            <a:stretch/>
          </p:blipFill>
          <p:spPr>
            <a:xfrm>
              <a:off x="0" y="6212682"/>
              <a:ext cx="12192000" cy="645318"/>
            </a:xfrm>
            <a:prstGeom prst="rect">
              <a:avLst/>
            </a:prstGeom>
          </p:spPr>
        </p:pic>
        <p:pic>
          <p:nvPicPr>
            <p:cNvPr id="10" name="Picture 9">
              <a:extLst>
                <a:ext uri="{FF2B5EF4-FFF2-40B4-BE49-F238E27FC236}">
                  <a16:creationId xmlns:a16="http://schemas.microsoft.com/office/drawing/2014/main" id="{46524A8B-4FB7-4AFA-997C-AAE26285DC2C}"/>
                </a:ext>
              </a:extLst>
            </p:cNvPr>
            <p:cNvPicPr>
              <a:picLocks noChangeAspect="1"/>
            </p:cNvPicPr>
            <p:nvPr userDrawn="1"/>
          </p:nvPicPr>
          <p:blipFill>
            <a:blip r:embed="rId18"/>
            <a:stretch>
              <a:fillRect/>
            </a:stretch>
          </p:blipFill>
          <p:spPr>
            <a:xfrm>
              <a:off x="10535685" y="6381749"/>
              <a:ext cx="1040936" cy="318451"/>
            </a:xfrm>
            <a:prstGeom prst="rect">
              <a:avLst/>
            </a:prstGeom>
          </p:spPr>
        </p:pic>
      </p:grpSp>
      <p:sp>
        <p:nvSpPr>
          <p:cNvPr id="2" name="Title Placeholder 1">
            <a:extLst>
              <a:ext uri="{FF2B5EF4-FFF2-40B4-BE49-F238E27FC236}">
                <a16:creationId xmlns:a16="http://schemas.microsoft.com/office/drawing/2014/main" id="{1886213B-E0CC-A64C-95D0-470B870DD7C3}"/>
              </a:ext>
            </a:extLst>
          </p:cNvPr>
          <p:cNvSpPr>
            <a:spLocks noGrp="1"/>
          </p:cNvSpPr>
          <p:nvPr>
            <p:ph type="title"/>
          </p:nvPr>
        </p:nvSpPr>
        <p:spPr>
          <a:xfrm>
            <a:off x="458724" y="0"/>
            <a:ext cx="11274552" cy="1051560"/>
          </a:xfrm>
          <a:prstGeom prst="rect">
            <a:avLst/>
          </a:prstGeom>
        </p:spPr>
        <p:txBody>
          <a:bodyPr vert="horz" lIns="0" tIns="0" rIns="0" bIns="0" rtlCol="0" anchor="b" anchorCtr="0">
            <a:normAutofit/>
          </a:bodyPr>
          <a:lstStyle/>
          <a:p>
            <a:r>
              <a:rPr lang="en-US"/>
              <a:t>Click to edit Master title style</a:t>
            </a:r>
            <a:endParaRPr lang="en-US" dirty="0"/>
          </a:p>
        </p:txBody>
      </p:sp>
      <p:cxnSp>
        <p:nvCxnSpPr>
          <p:cNvPr id="17" name="Straight Connector 16">
            <a:extLst>
              <a:ext uri="{FF2B5EF4-FFF2-40B4-BE49-F238E27FC236}">
                <a16:creationId xmlns:a16="http://schemas.microsoft.com/office/drawing/2014/main" id="{2D6C4672-AF0F-4581-A1F3-CB94E73DD38E}"/>
              </a:ext>
            </a:extLst>
          </p:cNvPr>
          <p:cNvCxnSpPr/>
          <p:nvPr userDrawn="1"/>
        </p:nvCxnSpPr>
        <p:spPr>
          <a:xfrm>
            <a:off x="463424" y="1193858"/>
            <a:ext cx="1580535" cy="0"/>
          </a:xfrm>
          <a:prstGeom prst="line">
            <a:avLst/>
          </a:prstGeom>
          <a:ln w="57150">
            <a:solidFill>
              <a:srgbClr val="009DD6"/>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E4C6678-D1D5-284E-9A16-6E03EDFACA48}"/>
              </a:ext>
            </a:extLst>
          </p:cNvPr>
          <p:cNvSpPr>
            <a:spLocks noGrp="1"/>
          </p:cNvSpPr>
          <p:nvPr>
            <p:ph type="body" idx="1"/>
          </p:nvPr>
        </p:nvSpPr>
        <p:spPr>
          <a:xfrm>
            <a:off x="457200" y="1307592"/>
            <a:ext cx="11274552" cy="4498848"/>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37FADE61-AF78-481E-9705-DE1C8A2D4A2F}"/>
              </a:ext>
            </a:extLst>
          </p:cNvPr>
          <p:cNvSpPr>
            <a:spLocks noGrp="1"/>
          </p:cNvSpPr>
          <p:nvPr>
            <p:ph type="sldNum" sz="quarter" idx="4"/>
          </p:nvPr>
        </p:nvSpPr>
        <p:spPr>
          <a:xfrm>
            <a:off x="457200" y="6363145"/>
            <a:ext cx="2743200" cy="365125"/>
          </a:xfrm>
          <a:prstGeom prst="rect">
            <a:avLst/>
          </a:prstGeom>
        </p:spPr>
        <p:txBody>
          <a:bodyPr vert="horz" lIns="0" tIns="45720" rIns="91440" bIns="45720" rtlCol="0" anchor="ctr"/>
          <a:lstStyle>
            <a:lvl1pPr algn="l">
              <a:defRPr sz="1000">
                <a:solidFill>
                  <a:schemeClr val="bg2"/>
                </a:solidFill>
              </a:defRPr>
            </a:lvl1pPr>
          </a:lstStyle>
          <a:p>
            <a:fld id="{7E1341B0-7904-4148-9082-6535FE1E4D20}" type="slidenum">
              <a:rPr lang="en-US" smtClean="0"/>
              <a:pPr/>
              <a:t>‹#›</a:t>
            </a:fld>
            <a:endParaRPr lang="en-US" dirty="0"/>
          </a:p>
        </p:txBody>
      </p:sp>
      <p:sp>
        <p:nvSpPr>
          <p:cNvPr id="4" name="AIR.org">
            <a:extLst>
              <a:ext uri="{FF2B5EF4-FFF2-40B4-BE49-F238E27FC236}">
                <a16:creationId xmlns:a16="http://schemas.microsoft.com/office/drawing/2014/main" id="{514600ED-737F-4132-8905-51F0AF66D67C}"/>
              </a:ext>
            </a:extLst>
          </p:cNvPr>
          <p:cNvSpPr txBox="1"/>
          <p:nvPr userDrawn="1"/>
        </p:nvSpPr>
        <p:spPr>
          <a:xfrm>
            <a:off x="787400" y="6330823"/>
            <a:ext cx="2413000" cy="429768"/>
          </a:xfrm>
          <a:prstGeom prst="rect">
            <a:avLst/>
          </a:prstGeom>
        </p:spPr>
        <p:txBody>
          <a:bodyPr vert="horz" lIns="0" tIns="45720" rIns="91440" bIns="45720" rtlCol="0" anchor="ctr"/>
          <a:lstStyle>
            <a:defPPr>
              <a:defRPr lang="en-US"/>
            </a:defPPr>
            <a:lvl1pPr>
              <a:defRPr sz="1000" spc="300">
                <a:solidFill>
                  <a:schemeClr val="bg1"/>
                </a:solidFill>
                <a:ea typeface="Calibri"/>
                <a:cs typeface="Calibri"/>
              </a:defRPr>
            </a:lvl1pPr>
          </a:lstStyle>
          <a:p>
            <a:pPr lvl="0"/>
            <a:r>
              <a:rPr lang="en-US" dirty="0">
                <a:solidFill>
                  <a:schemeClr val="bg2"/>
                </a:solidFill>
              </a:rPr>
              <a:t>| AIR.ORG</a:t>
            </a:r>
          </a:p>
        </p:txBody>
      </p:sp>
    </p:spTree>
    <p:extLst>
      <p:ext uri="{BB962C8B-B14F-4D97-AF65-F5344CB8AC3E}">
        <p14:creationId xmlns:p14="http://schemas.microsoft.com/office/powerpoint/2010/main" val="1091576192"/>
      </p:ext>
    </p:extLst>
  </p:cSld>
  <p:clrMap bg1="lt1" tx1="dk1" bg2="lt2" tx2="dk2" accent1="accent1" accent2="accent2" accent3="accent3" accent4="accent4" accent5="accent5" accent6="accent6" hlink="hlink" folHlink="folHlink"/>
  <p:sldLayoutIdLst>
    <p:sldLayoutId id="2147483824" r:id="rId1"/>
    <p:sldLayoutId id="2147483747" r:id="rId2"/>
    <p:sldLayoutId id="2147483829" r:id="rId3"/>
    <p:sldLayoutId id="2147483825" r:id="rId4"/>
    <p:sldLayoutId id="2147484026" r:id="rId5"/>
    <p:sldLayoutId id="2147484007" r:id="rId6"/>
    <p:sldLayoutId id="2147483702" r:id="rId7"/>
    <p:sldLayoutId id="2147483786" r:id="rId8"/>
    <p:sldLayoutId id="2147483837" r:id="rId9"/>
    <p:sldLayoutId id="2147483838" r:id="rId10"/>
    <p:sldLayoutId id="2147483803" r:id="rId11"/>
    <p:sldLayoutId id="2147483840" r:id="rId12"/>
    <p:sldLayoutId id="2147483725" r:id="rId13"/>
    <p:sldLayoutId id="2147483830" r:id="rId14"/>
    <p:sldLayoutId id="2147483775" r:id="rId15"/>
  </p:sldLayoutIdLst>
  <p:hf hdr="0" ftr="0" dt="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Arial" panose="020B0604020202020204" pitchFamily="34" charset="0"/>
        </a:defRPr>
      </a:lvl1pPr>
    </p:titleStyle>
    <p:bodyStyle>
      <a:lvl1pPr marL="320040" indent="-320040" algn="l" defTabSz="914400" rtl="0" eaLnBrk="1" latinLnBrk="0" hangingPunct="1">
        <a:lnSpc>
          <a:spcPct val="125000"/>
        </a:lnSpc>
        <a:spcBef>
          <a:spcPts val="1000"/>
        </a:spcBef>
        <a:buFont typeface="Arial" panose="020B0604020202020204" pitchFamily="34" charset="0"/>
        <a:buChar char="•"/>
        <a:defRPr sz="2400" kern="1200">
          <a:solidFill>
            <a:schemeClr val="tx1"/>
          </a:solidFill>
          <a:latin typeface="+mn-lt"/>
          <a:ea typeface="+mn-ea"/>
          <a:cs typeface="Arial" panose="020B0604020202020204" pitchFamily="34" charset="0"/>
        </a:defRPr>
      </a:lvl1pPr>
      <a:lvl2pPr marL="640080" indent="-320040" algn="l" defTabSz="914400" rtl="0" eaLnBrk="1" latinLnBrk="0" hangingPunct="1">
        <a:lnSpc>
          <a:spcPct val="125000"/>
        </a:lnSpc>
        <a:spcBef>
          <a:spcPts val="600"/>
        </a:spcBef>
        <a:buFont typeface="Calibri" panose="020F0502020204030204" pitchFamily="34" charset="0"/>
        <a:buChar char="–"/>
        <a:defRPr sz="2400" kern="1200">
          <a:solidFill>
            <a:schemeClr val="tx1"/>
          </a:solidFill>
          <a:latin typeface="+mn-lt"/>
          <a:ea typeface="+mn-ea"/>
          <a:cs typeface="Arial" panose="020B0604020202020204" pitchFamily="34" charset="0"/>
        </a:defRPr>
      </a:lvl2pPr>
      <a:lvl3pPr marL="960120" indent="-320040" algn="l" defTabSz="914400" rtl="0" eaLnBrk="1" latinLnBrk="0" hangingPunct="1">
        <a:lnSpc>
          <a:spcPct val="125000"/>
        </a:lnSpc>
        <a:spcBef>
          <a:spcPts val="600"/>
        </a:spcBef>
        <a:buFont typeface="Calibri" panose="020F0502020204030204" pitchFamily="34" charset="0"/>
        <a:buChar char="»"/>
        <a:defRPr sz="2400" kern="1200">
          <a:solidFill>
            <a:schemeClr val="tx1"/>
          </a:solidFill>
          <a:latin typeface="+mn-lt"/>
          <a:ea typeface="+mn-ea"/>
          <a:cs typeface="Arial" panose="020B0604020202020204" pitchFamily="34" charset="0"/>
        </a:defRPr>
      </a:lvl3pPr>
      <a:lvl4pPr marL="1280160" indent="-320040" algn="l" defTabSz="914400" rtl="0" eaLnBrk="1" latinLnBrk="0" hangingPunct="1">
        <a:lnSpc>
          <a:spcPct val="125000"/>
        </a:lnSpc>
        <a:spcBef>
          <a:spcPts val="600"/>
        </a:spcBef>
        <a:buSzPct val="100000"/>
        <a:buFont typeface="Calibri" panose="020F0502020204030204" pitchFamily="34" charset="0"/>
        <a:buChar char="◦"/>
        <a:defRPr sz="2400" kern="1200">
          <a:solidFill>
            <a:schemeClr val="tx1"/>
          </a:solidFill>
          <a:latin typeface="+mn-lt"/>
          <a:ea typeface="+mn-ea"/>
          <a:cs typeface="Arial" panose="020B0604020202020204" pitchFamily="34" charset="0"/>
        </a:defRPr>
      </a:lvl4pPr>
      <a:lvl5pPr marL="1600200" indent="-320040" algn="l" defTabSz="914400" rtl="0" eaLnBrk="1" latinLnBrk="0" hangingPunct="1">
        <a:lnSpc>
          <a:spcPct val="125000"/>
        </a:lnSpc>
        <a:spcBef>
          <a:spcPts val="600"/>
        </a:spcBef>
        <a:buFont typeface="Arial" panose="020B0604020202020204" pitchFamily="34" charset="0"/>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B09280D-F13A-44CB-859F-7747A0CCAE6C}"/>
              </a:ext>
            </a:extLst>
          </p:cNvPr>
          <p:cNvPicPr>
            <a:picLocks noChangeAspect="1"/>
          </p:cNvPicPr>
          <p:nvPr userDrawn="1"/>
        </p:nvPicPr>
        <p:blipFill rotWithShape="1">
          <a:blip r:embed="rId18"/>
          <a:srcRect l="60323" r="12490" b="15492"/>
          <a:stretch/>
        </p:blipFill>
        <p:spPr>
          <a:xfrm rot="5400000">
            <a:off x="8980036" y="3646038"/>
            <a:ext cx="2333192" cy="4090737"/>
          </a:xfrm>
          <a:prstGeom prst="rect">
            <a:avLst/>
          </a:prstGeom>
        </p:spPr>
      </p:pic>
      <p:pic>
        <p:nvPicPr>
          <p:cNvPr id="12" name="Picture 11" descr="Logo of American Institutes for Research. Advancing Evidence. Improving Lives.">
            <a:extLst>
              <a:ext uri="{FF2B5EF4-FFF2-40B4-BE49-F238E27FC236}">
                <a16:creationId xmlns:a16="http://schemas.microsoft.com/office/drawing/2014/main" id="{85BB3C9D-49EE-449A-9216-4045C9650FFE}"/>
              </a:ext>
            </a:extLst>
          </p:cNvPr>
          <p:cNvPicPr>
            <a:picLocks noChangeAspect="1"/>
          </p:cNvPicPr>
          <p:nvPr userDrawn="1"/>
        </p:nvPicPr>
        <p:blipFill rotWithShape="1">
          <a:blip r:embed="rId19"/>
          <a:srcRect b="44058"/>
          <a:stretch/>
        </p:blipFill>
        <p:spPr>
          <a:xfrm>
            <a:off x="10546080" y="6369634"/>
            <a:ext cx="1188720" cy="343820"/>
          </a:xfrm>
          <a:prstGeom prst="rect">
            <a:avLst/>
          </a:prstGeom>
        </p:spPr>
      </p:pic>
      <p:sp>
        <p:nvSpPr>
          <p:cNvPr id="2" name="Title Placeholder 1">
            <a:extLst>
              <a:ext uri="{FF2B5EF4-FFF2-40B4-BE49-F238E27FC236}">
                <a16:creationId xmlns:a16="http://schemas.microsoft.com/office/drawing/2014/main" id="{1886213B-E0CC-A64C-95D0-470B870DD7C3}"/>
              </a:ext>
            </a:extLst>
          </p:cNvPr>
          <p:cNvSpPr>
            <a:spLocks noGrp="1"/>
          </p:cNvSpPr>
          <p:nvPr>
            <p:ph type="title"/>
          </p:nvPr>
        </p:nvSpPr>
        <p:spPr>
          <a:xfrm>
            <a:off x="458724" y="0"/>
            <a:ext cx="11274552" cy="1051560"/>
          </a:xfrm>
          <a:prstGeom prst="rect">
            <a:avLst/>
          </a:prstGeom>
        </p:spPr>
        <p:txBody>
          <a:bodyPr vert="horz" lIns="0" tIns="0" rIns="0" bIns="0" rtlCol="0" anchor="b" anchorCtr="0">
            <a:normAutofit/>
          </a:bodyPr>
          <a:lstStyle/>
          <a:p>
            <a:r>
              <a:rPr lang="en-US" dirty="0"/>
              <a:t>Click to edit Master title style</a:t>
            </a:r>
          </a:p>
        </p:txBody>
      </p:sp>
      <p:cxnSp>
        <p:nvCxnSpPr>
          <p:cNvPr id="17" name="Straight Connector 16">
            <a:extLst>
              <a:ext uri="{FF2B5EF4-FFF2-40B4-BE49-F238E27FC236}">
                <a16:creationId xmlns:a16="http://schemas.microsoft.com/office/drawing/2014/main" id="{2D6C4672-AF0F-4581-A1F3-CB94E73DD38E}"/>
              </a:ext>
            </a:extLst>
          </p:cNvPr>
          <p:cNvCxnSpPr/>
          <p:nvPr userDrawn="1"/>
        </p:nvCxnSpPr>
        <p:spPr>
          <a:xfrm>
            <a:off x="463424" y="1193858"/>
            <a:ext cx="1580535" cy="0"/>
          </a:xfrm>
          <a:prstGeom prst="line">
            <a:avLst/>
          </a:prstGeom>
          <a:ln w="57150">
            <a:solidFill>
              <a:srgbClr val="009DD6"/>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1E4C6678-D1D5-284E-9A16-6E03EDFACA48}"/>
              </a:ext>
            </a:extLst>
          </p:cNvPr>
          <p:cNvSpPr>
            <a:spLocks noGrp="1"/>
          </p:cNvSpPr>
          <p:nvPr>
            <p:ph type="body" idx="1"/>
          </p:nvPr>
        </p:nvSpPr>
        <p:spPr>
          <a:xfrm>
            <a:off x="457200" y="1307592"/>
            <a:ext cx="11274552" cy="449884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37FADE61-AF78-481E-9705-DE1C8A2D4A2F}"/>
              </a:ext>
            </a:extLst>
          </p:cNvPr>
          <p:cNvSpPr>
            <a:spLocks noGrp="1"/>
          </p:cNvSpPr>
          <p:nvPr>
            <p:ph type="sldNum" sz="quarter" idx="4"/>
          </p:nvPr>
        </p:nvSpPr>
        <p:spPr>
          <a:xfrm>
            <a:off x="457200" y="6363145"/>
            <a:ext cx="2743200" cy="365125"/>
          </a:xfrm>
          <a:prstGeom prst="rect">
            <a:avLst/>
          </a:prstGeom>
        </p:spPr>
        <p:txBody>
          <a:bodyPr vert="horz" lIns="0" tIns="45720" rIns="91440" bIns="45720" rtlCol="0" anchor="ctr"/>
          <a:lstStyle>
            <a:lvl1pPr algn="l">
              <a:defRPr sz="1000">
                <a:solidFill>
                  <a:schemeClr val="accent1"/>
                </a:solidFill>
              </a:defRPr>
            </a:lvl1pPr>
          </a:lstStyle>
          <a:p>
            <a:fld id="{7E1341B0-7904-4148-9082-6535FE1E4D20}" type="slidenum">
              <a:rPr lang="en-US" smtClean="0"/>
              <a:pPr/>
              <a:t>‹#›</a:t>
            </a:fld>
            <a:endParaRPr lang="en-US" dirty="0"/>
          </a:p>
        </p:txBody>
      </p:sp>
      <p:sp>
        <p:nvSpPr>
          <p:cNvPr id="10" name="TextBox 9">
            <a:extLst>
              <a:ext uri="{FF2B5EF4-FFF2-40B4-BE49-F238E27FC236}">
                <a16:creationId xmlns:a16="http://schemas.microsoft.com/office/drawing/2014/main" id="{045DE55B-D75E-4CDC-A0F8-6C39191F09F2}"/>
              </a:ext>
            </a:extLst>
          </p:cNvPr>
          <p:cNvSpPr txBox="1"/>
          <p:nvPr userDrawn="1"/>
        </p:nvSpPr>
        <p:spPr>
          <a:xfrm>
            <a:off x="787400" y="6330823"/>
            <a:ext cx="2413000" cy="429768"/>
          </a:xfrm>
          <a:prstGeom prst="rect">
            <a:avLst/>
          </a:prstGeom>
        </p:spPr>
        <p:txBody>
          <a:bodyPr vert="horz" lIns="0" tIns="45720" rIns="91440" bIns="45720" rtlCol="0" anchor="ctr"/>
          <a:lstStyle>
            <a:defPPr>
              <a:defRPr lang="en-US"/>
            </a:defPPr>
            <a:lvl1pPr>
              <a:defRPr sz="1000" spc="300">
                <a:solidFill>
                  <a:schemeClr val="bg1"/>
                </a:solidFill>
                <a:ea typeface="Calibri"/>
                <a:cs typeface="Calibri"/>
              </a:defRPr>
            </a:lvl1pPr>
          </a:lstStyle>
          <a:p>
            <a:pPr lvl="0"/>
            <a:r>
              <a:rPr lang="en-US" dirty="0">
                <a:solidFill>
                  <a:schemeClr val="accent1"/>
                </a:solidFill>
              </a:rPr>
              <a:t>| AIR.ORG</a:t>
            </a:r>
          </a:p>
        </p:txBody>
      </p:sp>
    </p:spTree>
    <p:extLst>
      <p:ext uri="{BB962C8B-B14F-4D97-AF65-F5344CB8AC3E}">
        <p14:creationId xmlns:p14="http://schemas.microsoft.com/office/powerpoint/2010/main" val="1886686981"/>
      </p:ext>
    </p:extLst>
  </p:cSld>
  <p:clrMap bg1="lt1" tx1="dk1" bg2="lt2" tx2="dk2" accent1="accent1" accent2="accent2" accent3="accent3" accent4="accent4" accent5="accent5" accent6="accent6" hlink="hlink" folHlink="folHlink"/>
  <p:sldLayoutIdLst>
    <p:sldLayoutId id="2147483912" r:id="rId1"/>
    <p:sldLayoutId id="2147484032" r:id="rId2"/>
    <p:sldLayoutId id="214748391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 id="2147484043" r:id="rId13"/>
    <p:sldLayoutId id="2147484044" r:id="rId14"/>
    <p:sldLayoutId id="2147483941" r:id="rId15"/>
    <p:sldLayoutId id="2147484046" r:id="rId16"/>
  </p:sldLayoutIdLst>
  <p:hf hdr="0" ftr="0" dt="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Arial" panose="020B0604020202020204" pitchFamily="34" charset="0"/>
        </a:defRPr>
      </a:lvl1pPr>
    </p:titleStyle>
    <p:bodyStyle>
      <a:lvl1pPr marL="320040" indent="-320040" algn="l" defTabSz="914400" rtl="0" eaLnBrk="1" latinLnBrk="0" hangingPunct="1">
        <a:lnSpc>
          <a:spcPct val="125000"/>
        </a:lnSpc>
        <a:spcBef>
          <a:spcPts val="1000"/>
        </a:spcBef>
        <a:buFont typeface="Arial" panose="020B0604020202020204" pitchFamily="34" charset="0"/>
        <a:buChar char="•"/>
        <a:defRPr sz="2400" kern="1200">
          <a:solidFill>
            <a:schemeClr val="tx1"/>
          </a:solidFill>
          <a:latin typeface="+mn-lt"/>
          <a:ea typeface="+mn-ea"/>
          <a:cs typeface="Arial" panose="020B0604020202020204" pitchFamily="34" charset="0"/>
        </a:defRPr>
      </a:lvl1pPr>
      <a:lvl2pPr marL="640080" indent="-320040" algn="l" defTabSz="914400" rtl="0" eaLnBrk="1" latinLnBrk="0" hangingPunct="1">
        <a:lnSpc>
          <a:spcPct val="125000"/>
        </a:lnSpc>
        <a:spcBef>
          <a:spcPts val="600"/>
        </a:spcBef>
        <a:buFont typeface="Calibri" panose="020F0502020204030204" pitchFamily="34" charset="0"/>
        <a:buChar char="–"/>
        <a:defRPr sz="2400" kern="1200">
          <a:solidFill>
            <a:schemeClr val="tx1"/>
          </a:solidFill>
          <a:latin typeface="+mn-lt"/>
          <a:ea typeface="+mn-ea"/>
          <a:cs typeface="Arial" panose="020B0604020202020204" pitchFamily="34" charset="0"/>
        </a:defRPr>
      </a:lvl2pPr>
      <a:lvl3pPr marL="960120" indent="-320040" algn="l" defTabSz="914400" rtl="0" eaLnBrk="1" latinLnBrk="0" hangingPunct="1">
        <a:lnSpc>
          <a:spcPct val="125000"/>
        </a:lnSpc>
        <a:spcBef>
          <a:spcPts val="600"/>
        </a:spcBef>
        <a:buFont typeface="Calibri" panose="020F0502020204030204" pitchFamily="34" charset="0"/>
        <a:buChar char="»"/>
        <a:defRPr sz="2400" kern="1200">
          <a:solidFill>
            <a:schemeClr val="tx1"/>
          </a:solidFill>
          <a:latin typeface="+mn-lt"/>
          <a:ea typeface="+mn-ea"/>
          <a:cs typeface="Arial" panose="020B0604020202020204" pitchFamily="34" charset="0"/>
        </a:defRPr>
      </a:lvl3pPr>
      <a:lvl4pPr marL="1280160" indent="-320040" algn="l" defTabSz="914400" rtl="0" eaLnBrk="1" latinLnBrk="0" hangingPunct="1">
        <a:lnSpc>
          <a:spcPct val="125000"/>
        </a:lnSpc>
        <a:spcBef>
          <a:spcPts val="600"/>
        </a:spcBef>
        <a:buSzPct val="100000"/>
        <a:buFont typeface="Calibri" panose="020F0502020204030204" pitchFamily="34" charset="0"/>
        <a:buChar char="◦"/>
        <a:defRPr sz="2400" kern="1200">
          <a:solidFill>
            <a:schemeClr val="tx1"/>
          </a:solidFill>
          <a:latin typeface="+mn-lt"/>
          <a:ea typeface="+mn-ea"/>
          <a:cs typeface="Arial" panose="020B0604020202020204" pitchFamily="34" charset="0"/>
        </a:defRPr>
      </a:lvl4pPr>
      <a:lvl5pPr marL="1600200" indent="-320040" algn="l" defTabSz="914400" rtl="0" eaLnBrk="1" latinLnBrk="0" hangingPunct="1">
        <a:lnSpc>
          <a:spcPct val="125000"/>
        </a:lnSpc>
        <a:spcBef>
          <a:spcPts val="600"/>
        </a:spcBef>
        <a:buFont typeface="Arial" panose="020B0604020202020204" pitchFamily="34" charset="0"/>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12.jp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3.jp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PIAAC@air.org"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PIAAC@air.org"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7D6A626-3723-4C68-8E0D-3989E41AC202}"/>
              </a:ext>
            </a:extLst>
          </p:cNvPr>
          <p:cNvSpPr>
            <a:spLocks noGrp="1"/>
          </p:cNvSpPr>
          <p:nvPr>
            <p:ph type="ctrTitle"/>
          </p:nvPr>
        </p:nvSpPr>
        <p:spPr>
          <a:xfrm>
            <a:off x="456834" y="1317073"/>
            <a:ext cx="11139854" cy="976251"/>
          </a:xfrm>
        </p:spPr>
        <p:txBody>
          <a:bodyPr>
            <a:normAutofit/>
          </a:bodyPr>
          <a:lstStyle/>
          <a:p>
            <a:r>
              <a:rPr lang="en-US" sz="3200" dirty="0"/>
              <a:t>Assessed Skills and Skill Use of Adults with </a:t>
            </a:r>
            <a:br>
              <a:rPr lang="en-US" sz="3200" dirty="0"/>
            </a:br>
            <a:r>
              <a:rPr lang="en-US" sz="3200" dirty="0"/>
              <a:t>Learning Disabilities in PIAAC</a:t>
            </a:r>
          </a:p>
        </p:txBody>
      </p:sp>
      <p:sp>
        <p:nvSpPr>
          <p:cNvPr id="7" name="Subtitle 6">
            <a:extLst>
              <a:ext uri="{FF2B5EF4-FFF2-40B4-BE49-F238E27FC236}">
                <a16:creationId xmlns:a16="http://schemas.microsoft.com/office/drawing/2014/main" id="{5402CFB2-2EEA-4A88-B003-289161070135}"/>
              </a:ext>
            </a:extLst>
          </p:cNvPr>
          <p:cNvSpPr>
            <a:spLocks noGrp="1"/>
          </p:cNvSpPr>
          <p:nvPr>
            <p:ph type="subTitle" idx="1"/>
          </p:nvPr>
        </p:nvSpPr>
        <p:spPr>
          <a:xfrm>
            <a:off x="456834" y="2854281"/>
            <a:ext cx="11139854" cy="697727"/>
          </a:xfrm>
        </p:spPr>
        <p:txBody>
          <a:bodyPr>
            <a:normAutofit fontScale="92500"/>
          </a:bodyPr>
          <a:lstStyle/>
          <a:p>
            <a:pPr lvl="0"/>
            <a:r>
              <a:rPr lang="en-US" sz="2100" b="1" dirty="0"/>
              <a:t>Dr. Stephanie Cronen</a:t>
            </a:r>
            <a:r>
              <a:rPr lang="en-US" sz="2100" dirty="0"/>
              <a:t>, </a:t>
            </a:r>
            <a:r>
              <a:rPr lang="en-US" sz="2100" i="1" dirty="0"/>
              <a:t>Managing Researcher at American Institutes for Research and the Director of Research and Evaluation at the Adult Education Research and Technical Assistance Center (AERTAC)</a:t>
            </a:r>
            <a:endParaRPr lang="en-US" dirty="0"/>
          </a:p>
        </p:txBody>
      </p:sp>
      <p:sp>
        <p:nvSpPr>
          <p:cNvPr id="8" name="Text Placeholder 7">
            <a:extLst>
              <a:ext uri="{FF2B5EF4-FFF2-40B4-BE49-F238E27FC236}">
                <a16:creationId xmlns:a16="http://schemas.microsoft.com/office/drawing/2014/main" id="{0F7200B4-F679-48CA-8F6D-3AAF0DEE94A3}"/>
              </a:ext>
            </a:extLst>
          </p:cNvPr>
          <p:cNvSpPr>
            <a:spLocks noGrp="1"/>
          </p:cNvSpPr>
          <p:nvPr>
            <p:ph type="body" sz="quarter" idx="10"/>
          </p:nvPr>
        </p:nvSpPr>
        <p:spPr>
          <a:xfrm>
            <a:off x="456834" y="2458627"/>
            <a:ext cx="11139854" cy="395654"/>
          </a:xfrm>
        </p:spPr>
        <p:txBody>
          <a:bodyPr>
            <a:normAutofit/>
          </a:bodyPr>
          <a:lstStyle/>
          <a:p>
            <a:pPr lvl="0"/>
            <a:r>
              <a:rPr lang="en-US" b="1" dirty="0"/>
              <a:t>Moderated by</a:t>
            </a:r>
            <a:r>
              <a:rPr lang="en-US" dirty="0"/>
              <a:t>:</a:t>
            </a:r>
          </a:p>
        </p:txBody>
      </p:sp>
      <p:sp>
        <p:nvSpPr>
          <p:cNvPr id="11" name="Text Placeholder 7">
            <a:extLst>
              <a:ext uri="{FF2B5EF4-FFF2-40B4-BE49-F238E27FC236}">
                <a16:creationId xmlns:a16="http://schemas.microsoft.com/office/drawing/2014/main" id="{ED133C34-D8F0-4845-AE96-8CFFBE77B486}"/>
              </a:ext>
            </a:extLst>
          </p:cNvPr>
          <p:cNvSpPr txBox="1">
            <a:spLocks/>
          </p:cNvSpPr>
          <p:nvPr/>
        </p:nvSpPr>
        <p:spPr>
          <a:xfrm>
            <a:off x="456834" y="275873"/>
            <a:ext cx="11139854" cy="395654"/>
          </a:xfrm>
          <a:prstGeom prst="rect">
            <a:avLst/>
          </a:prstGeom>
        </p:spPr>
        <p:txBody>
          <a:bodyPr vert="horz" lIns="0" tIns="0" rIns="0" bIns="0" rtlCol="0">
            <a:normAutofit fontScale="92500" lnSpcReduction="10000"/>
          </a:bodyPr>
          <a:lstStyle>
            <a:lvl1pPr marL="0" indent="0" algn="l" defTabSz="914400" rtl="0" eaLnBrk="1" latinLnBrk="0" hangingPunct="1">
              <a:lnSpc>
                <a:spcPct val="125000"/>
              </a:lnSpc>
              <a:spcBef>
                <a:spcPts val="0"/>
              </a:spcBef>
              <a:buFont typeface="Arial" panose="020B0604020202020204" pitchFamily="34" charset="0"/>
              <a:buNone/>
              <a:defRPr sz="1600" kern="1200">
                <a:solidFill>
                  <a:schemeClr val="tx2"/>
                </a:solidFill>
                <a:latin typeface="+mn-lt"/>
                <a:ea typeface="+mn-ea"/>
                <a:cs typeface="Arial" panose="020B0604020202020204" pitchFamily="34" charset="0"/>
              </a:defRPr>
            </a:lvl1pPr>
            <a:lvl2pPr marL="640080" indent="-320040" algn="l" defTabSz="914400" rtl="0" eaLnBrk="1" latinLnBrk="0" hangingPunct="1">
              <a:lnSpc>
                <a:spcPct val="125000"/>
              </a:lnSpc>
              <a:spcBef>
                <a:spcPts val="600"/>
              </a:spcBef>
              <a:buFont typeface="Calibri" panose="020F0502020204030204" pitchFamily="34" charset="0"/>
              <a:buChar char="–"/>
              <a:defRPr sz="2400" kern="1200">
                <a:solidFill>
                  <a:schemeClr val="tx1"/>
                </a:solidFill>
                <a:latin typeface="+mn-lt"/>
                <a:ea typeface="+mn-ea"/>
                <a:cs typeface="Arial" panose="020B0604020202020204" pitchFamily="34" charset="0"/>
              </a:defRPr>
            </a:lvl2pPr>
            <a:lvl3pPr marL="960120" indent="-320040" algn="l" defTabSz="914400" rtl="0" eaLnBrk="1" latinLnBrk="0" hangingPunct="1">
              <a:lnSpc>
                <a:spcPct val="125000"/>
              </a:lnSpc>
              <a:spcBef>
                <a:spcPts val="600"/>
              </a:spcBef>
              <a:buFont typeface="Calibri" panose="020F0502020204030204" pitchFamily="34" charset="0"/>
              <a:buChar char="»"/>
              <a:defRPr sz="2400" kern="1200">
                <a:solidFill>
                  <a:schemeClr val="tx1"/>
                </a:solidFill>
                <a:latin typeface="+mn-lt"/>
                <a:ea typeface="+mn-ea"/>
                <a:cs typeface="Arial" panose="020B0604020202020204" pitchFamily="34" charset="0"/>
              </a:defRPr>
            </a:lvl3pPr>
            <a:lvl4pPr marL="1280160" indent="-320040" algn="l" defTabSz="914400" rtl="0" eaLnBrk="1" latinLnBrk="0" hangingPunct="1">
              <a:lnSpc>
                <a:spcPct val="125000"/>
              </a:lnSpc>
              <a:spcBef>
                <a:spcPts val="600"/>
              </a:spcBef>
              <a:buSzPct val="100000"/>
              <a:buFont typeface="Calibri" panose="020F0502020204030204" pitchFamily="34" charset="0"/>
              <a:buChar char="◦"/>
              <a:defRPr sz="2400" kern="1200">
                <a:solidFill>
                  <a:schemeClr val="tx1"/>
                </a:solidFill>
                <a:latin typeface="+mn-lt"/>
                <a:ea typeface="+mn-ea"/>
                <a:cs typeface="Arial" panose="020B0604020202020204" pitchFamily="34" charset="0"/>
              </a:defRPr>
            </a:lvl4pPr>
            <a:lvl5pPr marL="1600200" indent="-320040" algn="l" defTabSz="914400" rtl="0" eaLnBrk="1" latinLnBrk="0" hangingPunct="1">
              <a:lnSpc>
                <a:spcPct val="125000"/>
              </a:lnSpc>
              <a:spcBef>
                <a:spcPts val="600"/>
              </a:spcBef>
              <a:buFont typeface="Arial" panose="020B0604020202020204" pitchFamily="34" charset="0"/>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i="1" dirty="0">
                <a:solidFill>
                  <a:schemeClr val="accent1"/>
                </a:solidFill>
                <a:latin typeface="Calibri (headings)"/>
              </a:rPr>
              <a:t>Welcome to the PIAAC Research Webinar Series</a:t>
            </a:r>
          </a:p>
          <a:p>
            <a:endParaRPr lang="en-US" sz="2400" b="1" i="1" dirty="0">
              <a:solidFill>
                <a:schemeClr val="accent1"/>
              </a:solidFill>
              <a:latin typeface="Calibri (headings)"/>
            </a:endParaRPr>
          </a:p>
        </p:txBody>
      </p:sp>
      <p:sp>
        <p:nvSpPr>
          <p:cNvPr id="9" name="Text Placeholder 7">
            <a:extLst>
              <a:ext uri="{FF2B5EF4-FFF2-40B4-BE49-F238E27FC236}">
                <a16:creationId xmlns:a16="http://schemas.microsoft.com/office/drawing/2014/main" id="{40CCB8B6-464F-46F3-990D-DC99B9148FA8}"/>
              </a:ext>
            </a:extLst>
          </p:cNvPr>
          <p:cNvSpPr txBox="1">
            <a:spLocks/>
          </p:cNvSpPr>
          <p:nvPr/>
        </p:nvSpPr>
        <p:spPr>
          <a:xfrm>
            <a:off x="456834" y="624736"/>
            <a:ext cx="11139854" cy="395654"/>
          </a:xfrm>
          <a:prstGeom prst="rect">
            <a:avLst/>
          </a:prstGeom>
        </p:spPr>
        <p:txBody>
          <a:bodyPr vert="horz" lIns="0" tIns="0" rIns="0" bIns="0" rtlCol="0">
            <a:normAutofit/>
          </a:bodyPr>
          <a:lstStyle>
            <a:lvl1pPr marL="0" indent="0" algn="l" defTabSz="914400" rtl="0" eaLnBrk="1" latinLnBrk="0" hangingPunct="1">
              <a:lnSpc>
                <a:spcPct val="125000"/>
              </a:lnSpc>
              <a:spcBef>
                <a:spcPts val="0"/>
              </a:spcBef>
              <a:buFont typeface="Arial" panose="020B0604020202020204" pitchFamily="34" charset="0"/>
              <a:buNone/>
              <a:defRPr sz="1600" kern="1200">
                <a:solidFill>
                  <a:schemeClr val="tx2"/>
                </a:solidFill>
                <a:latin typeface="+mn-lt"/>
                <a:ea typeface="+mn-ea"/>
                <a:cs typeface="Arial" panose="020B0604020202020204" pitchFamily="34" charset="0"/>
              </a:defRPr>
            </a:lvl1pPr>
            <a:lvl2pPr marL="640080" indent="-320040" algn="l" defTabSz="914400" rtl="0" eaLnBrk="1" latinLnBrk="0" hangingPunct="1">
              <a:lnSpc>
                <a:spcPct val="125000"/>
              </a:lnSpc>
              <a:spcBef>
                <a:spcPts val="600"/>
              </a:spcBef>
              <a:buFont typeface="Calibri" panose="020F0502020204030204" pitchFamily="34" charset="0"/>
              <a:buChar char="–"/>
              <a:defRPr sz="2400" kern="1200">
                <a:solidFill>
                  <a:schemeClr val="tx1"/>
                </a:solidFill>
                <a:latin typeface="+mn-lt"/>
                <a:ea typeface="+mn-ea"/>
                <a:cs typeface="Arial" panose="020B0604020202020204" pitchFamily="34" charset="0"/>
              </a:defRPr>
            </a:lvl2pPr>
            <a:lvl3pPr marL="960120" indent="-320040" algn="l" defTabSz="914400" rtl="0" eaLnBrk="1" latinLnBrk="0" hangingPunct="1">
              <a:lnSpc>
                <a:spcPct val="125000"/>
              </a:lnSpc>
              <a:spcBef>
                <a:spcPts val="600"/>
              </a:spcBef>
              <a:buFont typeface="Calibri" panose="020F0502020204030204" pitchFamily="34" charset="0"/>
              <a:buChar char="»"/>
              <a:defRPr sz="2400" kern="1200">
                <a:solidFill>
                  <a:schemeClr val="tx1"/>
                </a:solidFill>
                <a:latin typeface="+mn-lt"/>
                <a:ea typeface="+mn-ea"/>
                <a:cs typeface="Arial" panose="020B0604020202020204" pitchFamily="34" charset="0"/>
              </a:defRPr>
            </a:lvl3pPr>
            <a:lvl4pPr marL="1280160" indent="-320040" algn="l" defTabSz="914400" rtl="0" eaLnBrk="1" latinLnBrk="0" hangingPunct="1">
              <a:lnSpc>
                <a:spcPct val="125000"/>
              </a:lnSpc>
              <a:spcBef>
                <a:spcPts val="600"/>
              </a:spcBef>
              <a:buSzPct val="100000"/>
              <a:buFont typeface="Calibri" panose="020F0502020204030204" pitchFamily="34" charset="0"/>
              <a:buChar char="◦"/>
              <a:defRPr sz="2400" kern="1200">
                <a:solidFill>
                  <a:schemeClr val="tx1"/>
                </a:solidFill>
                <a:latin typeface="+mn-lt"/>
                <a:ea typeface="+mn-ea"/>
                <a:cs typeface="Arial" panose="020B0604020202020204" pitchFamily="34" charset="0"/>
              </a:defRPr>
            </a:lvl4pPr>
            <a:lvl5pPr marL="1600200" indent="-320040" algn="l" defTabSz="914400" rtl="0" eaLnBrk="1" latinLnBrk="0" hangingPunct="1">
              <a:lnSpc>
                <a:spcPct val="125000"/>
              </a:lnSpc>
              <a:spcBef>
                <a:spcPts val="600"/>
              </a:spcBef>
              <a:buFont typeface="Arial" panose="020B0604020202020204" pitchFamily="34" charset="0"/>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i="1" dirty="0">
                <a:solidFill>
                  <a:schemeClr val="accent1"/>
                </a:solidFill>
                <a:latin typeface="Calibri (headings)"/>
              </a:rPr>
              <a:t>Thursday, February 10</a:t>
            </a:r>
            <a:r>
              <a:rPr lang="en-US" sz="2000" i="1" baseline="30000" dirty="0">
                <a:solidFill>
                  <a:schemeClr val="accent1"/>
                </a:solidFill>
                <a:latin typeface="Calibri (headings)"/>
              </a:rPr>
              <a:t>th</a:t>
            </a:r>
            <a:r>
              <a:rPr lang="en-US" sz="2000" i="1" dirty="0">
                <a:solidFill>
                  <a:schemeClr val="accent1"/>
                </a:solidFill>
                <a:latin typeface="Calibri (headings)"/>
              </a:rPr>
              <a:t>, 2022 | 12:30 PM EST</a:t>
            </a:r>
          </a:p>
          <a:p>
            <a:endParaRPr lang="en-US" sz="2400" b="1" i="1" dirty="0">
              <a:solidFill>
                <a:schemeClr val="accent1"/>
              </a:solidFill>
              <a:latin typeface="Calibri (headings)"/>
            </a:endParaRPr>
          </a:p>
        </p:txBody>
      </p:sp>
      <p:pic>
        <p:nvPicPr>
          <p:cNvPr id="3" name="Picture 2" descr="A person wearing glasses&#10;&#10;Description automatically generated with low confidence">
            <a:extLst>
              <a:ext uri="{FF2B5EF4-FFF2-40B4-BE49-F238E27FC236}">
                <a16:creationId xmlns:a16="http://schemas.microsoft.com/office/drawing/2014/main" id="{954E1E11-107A-490F-9CD3-2F67876D4E98}"/>
              </a:ext>
            </a:extLst>
          </p:cNvPr>
          <p:cNvPicPr>
            <a:picLocks noChangeAspect="1"/>
          </p:cNvPicPr>
          <p:nvPr/>
        </p:nvPicPr>
        <p:blipFill>
          <a:blip r:embed="rId2"/>
          <a:stretch>
            <a:fillRect/>
          </a:stretch>
        </p:blipFill>
        <p:spPr>
          <a:xfrm>
            <a:off x="456835" y="3552008"/>
            <a:ext cx="2465270" cy="2545869"/>
          </a:xfrm>
          <a:prstGeom prst="rect">
            <a:avLst/>
          </a:prstGeom>
        </p:spPr>
      </p:pic>
    </p:spTree>
    <p:extLst>
      <p:ext uri="{BB962C8B-B14F-4D97-AF65-F5344CB8AC3E}">
        <p14:creationId xmlns:p14="http://schemas.microsoft.com/office/powerpoint/2010/main" val="529135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E72D5F4-279F-184D-A23F-4CD6BE796CC7}"/>
              </a:ext>
            </a:extLst>
          </p:cNvPr>
          <p:cNvSpPr>
            <a:spLocks noGrp="1"/>
          </p:cNvSpPr>
          <p:nvPr>
            <p:ph type="title"/>
          </p:nvPr>
        </p:nvSpPr>
        <p:spPr/>
        <p:txBody>
          <a:bodyPr/>
          <a:lstStyle/>
          <a:p>
            <a:r>
              <a:rPr lang="en-US" dirty="0"/>
              <a:t>For technical and content-related assistance:</a:t>
            </a:r>
          </a:p>
        </p:txBody>
      </p:sp>
      <p:sp>
        <p:nvSpPr>
          <p:cNvPr id="7" name="Content Placeholder 6">
            <a:extLst>
              <a:ext uri="{FF2B5EF4-FFF2-40B4-BE49-F238E27FC236}">
                <a16:creationId xmlns:a16="http://schemas.microsoft.com/office/drawing/2014/main" id="{C7858769-4B14-E14A-BEF8-FA3AD24DE1C3}"/>
              </a:ext>
            </a:extLst>
          </p:cNvPr>
          <p:cNvSpPr>
            <a:spLocks noGrp="1"/>
          </p:cNvSpPr>
          <p:nvPr>
            <p:ph sz="quarter" idx="14"/>
          </p:nvPr>
        </p:nvSpPr>
        <p:spPr>
          <a:xfrm>
            <a:off x="457200" y="1307592"/>
            <a:ext cx="11274552" cy="4498848"/>
          </a:xfrm>
          <a:ln w="3175">
            <a:noFill/>
          </a:ln>
        </p:spPr>
        <p:txBody>
          <a:bodyPr/>
          <a:lstStyle/>
          <a:p>
            <a:pPr marL="61722" lvl="1" indent="0">
              <a:spcBef>
                <a:spcPts val="225"/>
              </a:spcBef>
              <a:buSzPct val="68000"/>
              <a:buNone/>
            </a:pPr>
            <a:endParaRPr lang="en-US" dirty="0">
              <a:ea typeface="ヒラギノ角ゴ Pro W3" pitchFamily="1" charset="-128"/>
            </a:endParaRPr>
          </a:p>
          <a:p>
            <a:pPr marL="404622" lvl="1" indent="-342900">
              <a:spcBef>
                <a:spcPts val="225"/>
              </a:spcBef>
              <a:buSzPct val="68000"/>
              <a:buFont typeface="Wingdings" panose="05000000000000000000" pitchFamily="2" charset="2"/>
              <a:buChar char="Ø"/>
            </a:pPr>
            <a:r>
              <a:rPr lang="en-US" dirty="0">
                <a:ea typeface="ヒラギノ角ゴ Pro W3" pitchFamily="1" charset="-128"/>
              </a:rPr>
              <a:t>Submit a private chat to the Zoom specialist, Chiara </a:t>
            </a:r>
            <a:r>
              <a:rPr lang="en-US" dirty="0" err="1">
                <a:ea typeface="ヒラギノ角ゴ Pro W3" pitchFamily="1" charset="-128"/>
              </a:rPr>
              <a:t>Matriccino</a:t>
            </a:r>
            <a:r>
              <a:rPr lang="en-US" dirty="0">
                <a:ea typeface="ヒラギノ角ゴ Pro W3" pitchFamily="1" charset="-128"/>
              </a:rPr>
              <a:t>, if you are having technical difficulties. Someone from the PIAAC team will assist you.</a:t>
            </a:r>
          </a:p>
          <a:p>
            <a:pPr marL="404622" lvl="1" indent="-342900">
              <a:spcBef>
                <a:spcPts val="225"/>
              </a:spcBef>
              <a:buSzPct val="68000"/>
              <a:buFont typeface="Wingdings" panose="05000000000000000000" pitchFamily="2" charset="2"/>
              <a:buChar char="Ø"/>
            </a:pPr>
            <a:r>
              <a:rPr lang="en-US" dirty="0">
                <a:ea typeface="ヒラギノ角ゴ Pro W3" pitchFamily="1" charset="-128"/>
              </a:rPr>
              <a:t>Content-related questions will be addressed </a:t>
            </a:r>
            <a:r>
              <a:rPr lang="en-US" u="sng" dirty="0">
                <a:ea typeface="ヒラギノ角ゴ Pro W3" pitchFamily="1" charset="-128"/>
              </a:rPr>
              <a:t>at the end of the presentation</a:t>
            </a:r>
            <a:r>
              <a:rPr lang="en-US" dirty="0">
                <a:ea typeface="ヒラギノ角ゴ Pro W3" pitchFamily="1" charset="-128"/>
              </a:rPr>
              <a:t> during the Q&amp;A session and in breakout rooms.</a:t>
            </a:r>
          </a:p>
        </p:txBody>
      </p:sp>
      <p:sp>
        <p:nvSpPr>
          <p:cNvPr id="11" name="Slide Number Placeholder 10">
            <a:extLst>
              <a:ext uri="{FF2B5EF4-FFF2-40B4-BE49-F238E27FC236}">
                <a16:creationId xmlns:a16="http://schemas.microsoft.com/office/drawing/2014/main" id="{F1A9C8B3-1E6C-444C-AA84-C8724BAA4025}"/>
              </a:ext>
            </a:extLst>
          </p:cNvPr>
          <p:cNvSpPr>
            <a:spLocks noGrp="1"/>
          </p:cNvSpPr>
          <p:nvPr>
            <p:ph type="sldNum" sz="quarter" idx="12"/>
          </p:nvPr>
        </p:nvSpPr>
        <p:spPr/>
        <p:txBody>
          <a:bodyPr/>
          <a:lstStyle/>
          <a:p>
            <a:fld id="{99A20822-4A49-4D36-86E3-300BA48D3F00}" type="slidenum">
              <a:rPr lang="en-US" smtClean="0"/>
              <a:t>2</a:t>
            </a:fld>
            <a:endParaRPr lang="en-US" dirty="0"/>
          </a:p>
        </p:txBody>
      </p:sp>
      <p:pic>
        <p:nvPicPr>
          <p:cNvPr id="8" name="Picture 7">
            <a:extLst>
              <a:ext uri="{FF2B5EF4-FFF2-40B4-BE49-F238E27FC236}">
                <a16:creationId xmlns:a16="http://schemas.microsoft.com/office/drawing/2014/main" id="{67C74FCD-3D17-4ABC-8A7F-95CF34123425}"/>
              </a:ext>
            </a:extLst>
          </p:cNvPr>
          <p:cNvPicPr/>
          <p:nvPr/>
        </p:nvPicPr>
        <p:blipFill>
          <a:blip r:embed="rId2">
            <a:extLst>
              <a:ext uri="{28A0092B-C50C-407E-A947-70E740481C1C}">
                <a14:useLocalDpi xmlns:a14="http://schemas.microsoft.com/office/drawing/2010/main" val="0"/>
              </a:ext>
            </a:extLst>
          </a:blip>
          <a:stretch>
            <a:fillRect/>
          </a:stretch>
        </p:blipFill>
        <p:spPr>
          <a:xfrm>
            <a:off x="9800682" y="5116960"/>
            <a:ext cx="2131791" cy="866896"/>
          </a:xfrm>
          <a:prstGeom prst="rect">
            <a:avLst/>
          </a:prstGeom>
        </p:spPr>
      </p:pic>
    </p:spTree>
    <p:extLst>
      <p:ext uri="{BB962C8B-B14F-4D97-AF65-F5344CB8AC3E}">
        <p14:creationId xmlns:p14="http://schemas.microsoft.com/office/powerpoint/2010/main" val="708736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F3CCEB9-7EF9-423B-9E6E-51E36691FF39}"/>
              </a:ext>
            </a:extLst>
          </p:cNvPr>
          <p:cNvSpPr>
            <a:spLocks noGrp="1"/>
          </p:cNvSpPr>
          <p:nvPr>
            <p:ph type="title"/>
          </p:nvPr>
        </p:nvSpPr>
        <p:spPr>
          <a:xfrm>
            <a:off x="458724" y="129730"/>
            <a:ext cx="11274552" cy="1051560"/>
          </a:xfrm>
        </p:spPr>
        <p:txBody>
          <a:bodyPr anchor="b" anchorCtr="0">
            <a:normAutofit fontScale="90000"/>
          </a:bodyPr>
          <a:lstStyle/>
          <a:p>
            <a:r>
              <a:rPr lang="en-US" sz="4000" dirty="0"/>
              <a:t>Assessed Skills and Skill Use of Adults with Learning Disabilities in PIAAC</a:t>
            </a:r>
          </a:p>
        </p:txBody>
      </p:sp>
      <p:sp>
        <p:nvSpPr>
          <p:cNvPr id="8" name="Rectangle 7">
            <a:extLst>
              <a:ext uri="{FF2B5EF4-FFF2-40B4-BE49-F238E27FC236}">
                <a16:creationId xmlns:a16="http://schemas.microsoft.com/office/drawing/2014/main" id="{7AEC4FD7-059A-E148-BFD9-52D2B4ACEC18}"/>
              </a:ext>
            </a:extLst>
          </p:cNvPr>
          <p:cNvSpPr/>
          <p:nvPr/>
        </p:nvSpPr>
        <p:spPr>
          <a:xfrm>
            <a:off x="3843319" y="2758146"/>
            <a:ext cx="7303779" cy="1877437"/>
          </a:xfrm>
          <a:prstGeom prst="rect">
            <a:avLst/>
          </a:prstGeom>
        </p:spPr>
        <p:txBody>
          <a:bodyPr wrap="square" lIns="0" tIns="0" rIns="0" bIns="0">
            <a:spAutoFit/>
          </a:bodyPr>
          <a:lstStyle/>
          <a:p>
            <a:r>
              <a:rPr lang="en-US" sz="2800" b="1" spc="-10" dirty="0">
                <a:solidFill>
                  <a:schemeClr val="accent1"/>
                </a:solidFill>
                <a:latin typeface="Calibri" panose="020F0502020204030204" pitchFamily="34" charset="0"/>
                <a:ea typeface="Calibri" panose="020F0502020204030204" pitchFamily="34" charset="0"/>
                <a:cs typeface="ITC Franklin Gothic Std MedCd"/>
              </a:rPr>
              <a:t>Dr. Margaret Becker Patterson</a:t>
            </a:r>
          </a:p>
          <a:p>
            <a:r>
              <a:rPr lang="en-US" sz="2800" i="1" spc="-10" dirty="0">
                <a:solidFill>
                  <a:schemeClr val="accent1"/>
                </a:solidFill>
                <a:latin typeface="Calibri" panose="020F0502020204030204" pitchFamily="34" charset="0"/>
              </a:rPr>
              <a:t>Co-founder of Research Allies for Lifelong Learning</a:t>
            </a:r>
          </a:p>
          <a:p>
            <a:r>
              <a:rPr lang="en-US" sz="2400" spc="-10" dirty="0">
                <a:solidFill>
                  <a:schemeClr val="accent1"/>
                </a:solidFill>
                <a:latin typeface="Calibri" panose="020F0502020204030204" pitchFamily="34" charset="0"/>
              </a:rPr>
              <a:t>Author of eight published PIAAC papers on adult and correctional education from 2013 to 2021</a:t>
            </a:r>
          </a:p>
          <a:p>
            <a:pPr algn="ctr"/>
            <a:endParaRPr lang="en-US" i="1" dirty="0">
              <a:solidFill>
                <a:schemeClr val="accent1"/>
              </a:solidFill>
            </a:endParaRPr>
          </a:p>
        </p:txBody>
      </p:sp>
      <p:sp>
        <p:nvSpPr>
          <p:cNvPr id="9" name="Slide Number Placeholder 8">
            <a:extLst>
              <a:ext uri="{FF2B5EF4-FFF2-40B4-BE49-F238E27FC236}">
                <a16:creationId xmlns:a16="http://schemas.microsoft.com/office/drawing/2014/main" id="{31464EA7-32E3-454F-89D7-3A519BAAB90B}"/>
              </a:ext>
            </a:extLst>
          </p:cNvPr>
          <p:cNvSpPr>
            <a:spLocks noGrp="1"/>
          </p:cNvSpPr>
          <p:nvPr>
            <p:ph type="sldNum" sz="quarter" idx="12"/>
          </p:nvPr>
        </p:nvSpPr>
        <p:spPr/>
        <p:txBody>
          <a:bodyPr/>
          <a:lstStyle/>
          <a:p>
            <a:fld id="{99A20822-4A49-4D36-86E3-300BA48D3F00}" type="slidenum">
              <a:rPr lang="en-US" smtClean="0"/>
              <a:t>3</a:t>
            </a:fld>
            <a:endParaRPr lang="en-US" dirty="0"/>
          </a:p>
        </p:txBody>
      </p:sp>
      <p:pic>
        <p:nvPicPr>
          <p:cNvPr id="10" name="Picture 9">
            <a:extLst>
              <a:ext uri="{FF2B5EF4-FFF2-40B4-BE49-F238E27FC236}">
                <a16:creationId xmlns:a16="http://schemas.microsoft.com/office/drawing/2014/main" id="{AA29DA57-A746-44E3-90E6-BA85FBA302C2}"/>
              </a:ext>
            </a:extLst>
          </p:cNvPr>
          <p:cNvPicPr/>
          <p:nvPr/>
        </p:nvPicPr>
        <p:blipFill>
          <a:blip r:embed="rId3">
            <a:extLst>
              <a:ext uri="{28A0092B-C50C-407E-A947-70E740481C1C}">
                <a14:useLocalDpi xmlns:a14="http://schemas.microsoft.com/office/drawing/2010/main" val="0"/>
              </a:ext>
            </a:extLst>
          </a:blip>
          <a:stretch>
            <a:fillRect/>
          </a:stretch>
        </p:blipFill>
        <p:spPr>
          <a:xfrm>
            <a:off x="10274300" y="5473775"/>
            <a:ext cx="1804622" cy="574467"/>
          </a:xfrm>
          <a:prstGeom prst="rect">
            <a:avLst/>
          </a:prstGeom>
        </p:spPr>
      </p:pic>
      <p:sp>
        <p:nvSpPr>
          <p:cNvPr id="11" name="Title 5">
            <a:extLst>
              <a:ext uri="{FF2B5EF4-FFF2-40B4-BE49-F238E27FC236}">
                <a16:creationId xmlns:a16="http://schemas.microsoft.com/office/drawing/2014/main" id="{987EB7DB-AD15-4C32-9863-90F33FAFB0EA}"/>
              </a:ext>
            </a:extLst>
          </p:cNvPr>
          <p:cNvSpPr txBox="1">
            <a:spLocks/>
          </p:cNvSpPr>
          <p:nvPr/>
        </p:nvSpPr>
        <p:spPr>
          <a:xfrm>
            <a:off x="-811408" y="2055761"/>
            <a:ext cx="11274552" cy="574467"/>
          </a:xfrm>
          <a:prstGeom prst="rect">
            <a:avLst/>
          </a:prstGeom>
        </p:spPr>
        <p:txBody>
          <a:bodyPr vert="horz" lIns="0" tIns="0" rIns="0" bIns="0" rtlCol="0" anchor="b" anchorCtr="0">
            <a:normAutofit/>
          </a:bodyPr>
          <a:lstStyle>
            <a:lvl1pPr algn="l" defTabSz="914400" rtl="0" eaLnBrk="1" latinLnBrk="0" hangingPunct="1">
              <a:lnSpc>
                <a:spcPct val="90000"/>
              </a:lnSpc>
              <a:spcBef>
                <a:spcPct val="0"/>
              </a:spcBef>
              <a:buNone/>
              <a:defRPr sz="3600" b="1" kern="1200" baseline="0">
                <a:solidFill>
                  <a:schemeClr val="accent1"/>
                </a:solidFill>
                <a:latin typeface="+mj-lt"/>
                <a:ea typeface="+mj-ea"/>
                <a:cs typeface="Arial" panose="020B0604020202020204" pitchFamily="34" charset="0"/>
              </a:defRPr>
            </a:lvl1pPr>
          </a:lstStyle>
          <a:p>
            <a:pPr algn="ctr"/>
            <a:r>
              <a:rPr lang="en-US" dirty="0"/>
              <a:t>Presenter:</a:t>
            </a:r>
          </a:p>
        </p:txBody>
      </p:sp>
      <p:pic>
        <p:nvPicPr>
          <p:cNvPr id="4" name="Picture 3" descr="A picture containing person, smiling&#10;&#10;Description automatically generated">
            <a:extLst>
              <a:ext uri="{FF2B5EF4-FFF2-40B4-BE49-F238E27FC236}">
                <a16:creationId xmlns:a16="http://schemas.microsoft.com/office/drawing/2014/main" id="{45B38C35-B23F-429B-99B1-3603AA957751}"/>
              </a:ext>
            </a:extLst>
          </p:cNvPr>
          <p:cNvPicPr>
            <a:picLocks noChangeAspect="1"/>
          </p:cNvPicPr>
          <p:nvPr/>
        </p:nvPicPr>
        <p:blipFill>
          <a:blip r:embed="rId4"/>
          <a:stretch>
            <a:fillRect/>
          </a:stretch>
        </p:blipFill>
        <p:spPr>
          <a:xfrm>
            <a:off x="457200" y="1674132"/>
            <a:ext cx="3065157" cy="4086876"/>
          </a:xfrm>
          <a:prstGeom prst="rect">
            <a:avLst/>
          </a:prstGeom>
        </p:spPr>
      </p:pic>
    </p:spTree>
    <p:extLst>
      <p:ext uri="{BB962C8B-B14F-4D97-AF65-F5344CB8AC3E}">
        <p14:creationId xmlns:p14="http://schemas.microsoft.com/office/powerpoint/2010/main" val="268296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F3CCEB9-7EF9-423B-9E6E-51E36691FF39}"/>
              </a:ext>
            </a:extLst>
          </p:cNvPr>
          <p:cNvSpPr>
            <a:spLocks noGrp="1"/>
          </p:cNvSpPr>
          <p:nvPr>
            <p:ph type="title"/>
          </p:nvPr>
        </p:nvSpPr>
        <p:spPr>
          <a:xfrm>
            <a:off x="458724" y="129730"/>
            <a:ext cx="11274552" cy="1051560"/>
          </a:xfrm>
        </p:spPr>
        <p:txBody>
          <a:bodyPr anchor="b" anchorCtr="0">
            <a:normAutofit/>
          </a:bodyPr>
          <a:lstStyle/>
          <a:p>
            <a:r>
              <a:rPr lang="en-US" dirty="0"/>
              <a:t>Assessed Skills and Skill Use of Adults with Learning Disabilities in PIAAC</a:t>
            </a:r>
          </a:p>
        </p:txBody>
      </p:sp>
      <p:sp>
        <p:nvSpPr>
          <p:cNvPr id="9" name="Slide Number Placeholder 8">
            <a:extLst>
              <a:ext uri="{FF2B5EF4-FFF2-40B4-BE49-F238E27FC236}">
                <a16:creationId xmlns:a16="http://schemas.microsoft.com/office/drawing/2014/main" id="{31464EA7-32E3-454F-89D7-3A519BAAB90B}"/>
              </a:ext>
            </a:extLst>
          </p:cNvPr>
          <p:cNvSpPr>
            <a:spLocks noGrp="1"/>
          </p:cNvSpPr>
          <p:nvPr>
            <p:ph type="sldNum" sz="quarter" idx="12"/>
          </p:nvPr>
        </p:nvSpPr>
        <p:spPr/>
        <p:txBody>
          <a:bodyPr/>
          <a:lstStyle/>
          <a:p>
            <a:fld id="{99A20822-4A49-4D36-86E3-300BA48D3F00}" type="slidenum">
              <a:rPr lang="en-US" smtClean="0"/>
              <a:t>4</a:t>
            </a:fld>
            <a:endParaRPr lang="en-US" dirty="0"/>
          </a:p>
        </p:txBody>
      </p:sp>
      <p:sp>
        <p:nvSpPr>
          <p:cNvPr id="13" name="Content Placeholder 8">
            <a:extLst>
              <a:ext uri="{FF2B5EF4-FFF2-40B4-BE49-F238E27FC236}">
                <a16:creationId xmlns:a16="http://schemas.microsoft.com/office/drawing/2014/main" id="{587BA717-8FE1-49E0-AC95-4D96ED8081A9}"/>
              </a:ext>
            </a:extLst>
          </p:cNvPr>
          <p:cNvSpPr txBox="1">
            <a:spLocks/>
          </p:cNvSpPr>
          <p:nvPr/>
        </p:nvSpPr>
        <p:spPr>
          <a:xfrm>
            <a:off x="310027" y="1809334"/>
            <a:ext cx="3100344" cy="440506"/>
          </a:xfrm>
          <a:prstGeom prst="rect">
            <a:avLst/>
          </a:prstGeom>
        </p:spPr>
        <p:txBody>
          <a:bodyPr/>
          <a:lstStyle>
            <a:lvl1pPr marL="320040" indent="-320040" algn="l" defTabSz="914400" rtl="0" eaLnBrk="1" latinLnBrk="0" hangingPunct="1">
              <a:lnSpc>
                <a:spcPct val="125000"/>
              </a:lnSpc>
              <a:spcBef>
                <a:spcPts val="1000"/>
              </a:spcBef>
              <a:buFont typeface="Arial" panose="020B0604020202020204" pitchFamily="34" charset="0"/>
              <a:buChar char="•"/>
              <a:defRPr sz="2400" kern="1200">
                <a:solidFill>
                  <a:schemeClr val="tx1"/>
                </a:solidFill>
                <a:latin typeface="+mn-lt"/>
                <a:ea typeface="+mn-ea"/>
                <a:cs typeface="Arial" panose="020B0604020202020204" pitchFamily="34" charset="0"/>
              </a:defRPr>
            </a:lvl1pPr>
            <a:lvl2pPr marL="640080" indent="-320040" algn="l" defTabSz="914400" rtl="0" eaLnBrk="1" latinLnBrk="0" hangingPunct="1">
              <a:lnSpc>
                <a:spcPct val="125000"/>
              </a:lnSpc>
              <a:spcBef>
                <a:spcPts val="600"/>
              </a:spcBef>
              <a:buFont typeface="Calibri" panose="020F0502020204030204" pitchFamily="34" charset="0"/>
              <a:buChar char="–"/>
              <a:defRPr sz="2400" kern="1200">
                <a:solidFill>
                  <a:schemeClr val="tx1"/>
                </a:solidFill>
                <a:latin typeface="+mn-lt"/>
                <a:ea typeface="+mn-ea"/>
                <a:cs typeface="Arial" panose="020B0604020202020204" pitchFamily="34" charset="0"/>
              </a:defRPr>
            </a:lvl2pPr>
            <a:lvl3pPr marL="960120" indent="-320040" algn="l" defTabSz="914400" rtl="0" eaLnBrk="1" latinLnBrk="0" hangingPunct="1">
              <a:lnSpc>
                <a:spcPct val="125000"/>
              </a:lnSpc>
              <a:spcBef>
                <a:spcPts val="600"/>
              </a:spcBef>
              <a:buFont typeface="Calibri" panose="020F0502020204030204" pitchFamily="34" charset="0"/>
              <a:buChar char="»"/>
              <a:defRPr sz="2400" kern="1200">
                <a:solidFill>
                  <a:schemeClr val="tx1"/>
                </a:solidFill>
                <a:latin typeface="+mn-lt"/>
                <a:ea typeface="+mn-ea"/>
                <a:cs typeface="Arial" panose="020B0604020202020204" pitchFamily="34" charset="0"/>
              </a:defRPr>
            </a:lvl3pPr>
            <a:lvl4pPr marL="1280160" indent="-320040" algn="l" defTabSz="914400" rtl="0" eaLnBrk="1" latinLnBrk="0" hangingPunct="1">
              <a:lnSpc>
                <a:spcPct val="125000"/>
              </a:lnSpc>
              <a:spcBef>
                <a:spcPts val="600"/>
              </a:spcBef>
              <a:buSzPct val="100000"/>
              <a:buFont typeface="Calibri" panose="020F0502020204030204" pitchFamily="34" charset="0"/>
              <a:buChar char="◦"/>
              <a:defRPr sz="2400" kern="1200">
                <a:solidFill>
                  <a:schemeClr val="tx1"/>
                </a:solidFill>
                <a:latin typeface="+mn-lt"/>
                <a:ea typeface="+mn-ea"/>
                <a:cs typeface="Arial" panose="020B0604020202020204" pitchFamily="34" charset="0"/>
              </a:defRPr>
            </a:lvl4pPr>
            <a:lvl5pPr marL="1600200" indent="-320040" algn="l" defTabSz="914400" rtl="0" eaLnBrk="1" latinLnBrk="0" hangingPunct="1">
              <a:lnSpc>
                <a:spcPct val="125000"/>
              </a:lnSpc>
              <a:spcBef>
                <a:spcPts val="600"/>
              </a:spcBef>
              <a:buFont typeface="Arial" panose="020B0604020202020204" pitchFamily="34" charset="0"/>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a:solidFill>
                  <a:schemeClr val="tx2"/>
                </a:solidFill>
              </a:rPr>
              <a:t>And now a discussion with: </a:t>
            </a:r>
          </a:p>
        </p:txBody>
      </p:sp>
      <p:sp>
        <p:nvSpPr>
          <p:cNvPr id="14" name="Rectangle 13">
            <a:extLst>
              <a:ext uri="{FF2B5EF4-FFF2-40B4-BE49-F238E27FC236}">
                <a16:creationId xmlns:a16="http://schemas.microsoft.com/office/drawing/2014/main" id="{4C9F404E-449F-4E3A-8DE5-B780935DA33B}"/>
              </a:ext>
            </a:extLst>
          </p:cNvPr>
          <p:cNvSpPr/>
          <p:nvPr/>
        </p:nvSpPr>
        <p:spPr>
          <a:xfrm>
            <a:off x="3200400" y="2513726"/>
            <a:ext cx="8532876" cy="1477328"/>
          </a:xfrm>
          <a:prstGeom prst="rect">
            <a:avLst/>
          </a:prstGeom>
        </p:spPr>
        <p:txBody>
          <a:bodyPr wrap="square" lIns="0" tIns="0" rIns="0" bIns="0">
            <a:spAutoFit/>
          </a:bodyPr>
          <a:lstStyle/>
          <a:p>
            <a:r>
              <a:rPr lang="en-US" sz="2400" b="1" spc="-10" dirty="0">
                <a:solidFill>
                  <a:schemeClr val="accent1"/>
                </a:solidFill>
                <a:latin typeface="Calibri" panose="020F0502020204030204" pitchFamily="34" charset="0"/>
                <a:ea typeface="Calibri" panose="020F0502020204030204" pitchFamily="34" charset="0"/>
                <a:cs typeface="ITC Franklin Gothic Std MedCd"/>
              </a:rPr>
              <a:t>Dr. Laura Weisel</a:t>
            </a:r>
          </a:p>
          <a:p>
            <a:r>
              <a:rPr lang="en-US" sz="2400" i="1" spc="-10" dirty="0">
                <a:solidFill>
                  <a:schemeClr val="accent1"/>
                </a:solidFill>
                <a:latin typeface="Calibri" panose="020F0502020204030204" pitchFamily="34" charset="0"/>
              </a:rPr>
              <a:t>Executive Partner and Director of Research, Innovation, and Clinical Services at The TLP Group</a:t>
            </a:r>
          </a:p>
          <a:p>
            <a:r>
              <a:rPr lang="en-US" sz="2400" i="1" spc="-10" dirty="0">
                <a:solidFill>
                  <a:schemeClr val="accent1"/>
                </a:solidFill>
                <a:latin typeface="Calibri" panose="020F0502020204030204" pitchFamily="34" charset="0"/>
              </a:rPr>
              <a:t>Co-creator of Align and Redesign </a:t>
            </a:r>
            <a:endParaRPr lang="en-US" sz="2400" i="1" dirty="0">
              <a:solidFill>
                <a:schemeClr val="accent1"/>
              </a:solidFill>
            </a:endParaRPr>
          </a:p>
        </p:txBody>
      </p:sp>
      <p:pic>
        <p:nvPicPr>
          <p:cNvPr id="8" name="Picture 7">
            <a:extLst>
              <a:ext uri="{FF2B5EF4-FFF2-40B4-BE49-F238E27FC236}">
                <a16:creationId xmlns:a16="http://schemas.microsoft.com/office/drawing/2014/main" id="{89C0556E-A826-4CFA-AE2C-F070E7ED30F9}"/>
              </a:ext>
            </a:extLst>
          </p:cNvPr>
          <p:cNvPicPr/>
          <p:nvPr/>
        </p:nvPicPr>
        <p:blipFill>
          <a:blip r:embed="rId3">
            <a:extLst>
              <a:ext uri="{28A0092B-C50C-407E-A947-70E740481C1C}">
                <a14:useLocalDpi xmlns:a14="http://schemas.microsoft.com/office/drawing/2010/main" val="0"/>
              </a:ext>
            </a:extLst>
          </a:blip>
          <a:stretch>
            <a:fillRect/>
          </a:stretch>
        </p:blipFill>
        <p:spPr>
          <a:xfrm>
            <a:off x="9867589" y="5177400"/>
            <a:ext cx="2131791" cy="866896"/>
          </a:xfrm>
          <a:prstGeom prst="rect">
            <a:avLst/>
          </a:prstGeom>
        </p:spPr>
      </p:pic>
      <p:pic>
        <p:nvPicPr>
          <p:cNvPr id="3" name="Picture 2" descr="A picture containing person, posing&#10;&#10;Description automatically generated">
            <a:extLst>
              <a:ext uri="{FF2B5EF4-FFF2-40B4-BE49-F238E27FC236}">
                <a16:creationId xmlns:a16="http://schemas.microsoft.com/office/drawing/2014/main" id="{0CC98BF4-A438-46BF-8761-499ADE77C39F}"/>
              </a:ext>
            </a:extLst>
          </p:cNvPr>
          <p:cNvPicPr>
            <a:picLocks noChangeAspect="1"/>
          </p:cNvPicPr>
          <p:nvPr/>
        </p:nvPicPr>
        <p:blipFill>
          <a:blip r:embed="rId4"/>
          <a:stretch>
            <a:fillRect/>
          </a:stretch>
        </p:blipFill>
        <p:spPr>
          <a:xfrm>
            <a:off x="457200" y="2481298"/>
            <a:ext cx="2551041" cy="2813297"/>
          </a:xfrm>
          <a:prstGeom prst="rect">
            <a:avLst/>
          </a:prstGeom>
        </p:spPr>
      </p:pic>
    </p:spTree>
    <p:extLst>
      <p:ext uri="{BB962C8B-B14F-4D97-AF65-F5344CB8AC3E}">
        <p14:creationId xmlns:p14="http://schemas.microsoft.com/office/powerpoint/2010/main" val="109625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E72D5F4-279F-184D-A23F-4CD6BE796CC7}"/>
              </a:ext>
            </a:extLst>
          </p:cNvPr>
          <p:cNvSpPr>
            <a:spLocks noGrp="1"/>
          </p:cNvSpPr>
          <p:nvPr>
            <p:ph type="title"/>
          </p:nvPr>
        </p:nvSpPr>
        <p:spPr/>
        <p:txBody>
          <a:bodyPr/>
          <a:lstStyle/>
          <a:p>
            <a:r>
              <a:rPr lang="en-US" dirty="0"/>
              <a:t>Questions</a:t>
            </a:r>
          </a:p>
        </p:txBody>
      </p:sp>
      <p:sp>
        <p:nvSpPr>
          <p:cNvPr id="7" name="Content Placeholder 6">
            <a:extLst>
              <a:ext uri="{FF2B5EF4-FFF2-40B4-BE49-F238E27FC236}">
                <a16:creationId xmlns:a16="http://schemas.microsoft.com/office/drawing/2014/main" id="{C7858769-4B14-E14A-BEF8-FA3AD24DE1C3}"/>
              </a:ext>
            </a:extLst>
          </p:cNvPr>
          <p:cNvSpPr>
            <a:spLocks noGrp="1"/>
          </p:cNvSpPr>
          <p:nvPr>
            <p:ph sz="quarter" idx="14"/>
          </p:nvPr>
        </p:nvSpPr>
        <p:spPr>
          <a:xfrm>
            <a:off x="457200" y="1307592"/>
            <a:ext cx="11274552" cy="4498848"/>
          </a:xfrm>
          <a:ln w="3175">
            <a:noFill/>
          </a:ln>
        </p:spPr>
        <p:txBody>
          <a:bodyPr/>
          <a:lstStyle/>
          <a:p>
            <a:pPr>
              <a:spcBef>
                <a:spcPts val="113"/>
              </a:spcBef>
            </a:pPr>
            <a:r>
              <a:rPr lang="en-US" dirty="0">
                <a:ea typeface="ヒラギノ角ゴ Pro W3" pitchFamily="1" charset="-128"/>
              </a:rPr>
              <a:t>We will now answer some of the questions you have submitted in the chat box</a:t>
            </a:r>
          </a:p>
          <a:p>
            <a:pPr lvl="1">
              <a:spcBef>
                <a:spcPts val="113"/>
              </a:spcBef>
              <a:buFont typeface="Wingdings" panose="05000000000000000000" pitchFamily="2" charset="2"/>
              <a:buChar char="Ø"/>
            </a:pPr>
            <a:r>
              <a:rPr lang="en-US" sz="2000" b="1" dirty="0">
                <a:ea typeface="ヒラギノ角ゴ Pro W3" pitchFamily="1" charset="-128"/>
              </a:rPr>
              <a:t>Feel free to unmute to ask a question if you are comfortable doing so</a:t>
            </a:r>
          </a:p>
          <a:p>
            <a:pPr lvl="1">
              <a:spcBef>
                <a:spcPts val="113"/>
              </a:spcBef>
              <a:buFont typeface="Wingdings" panose="05000000000000000000" pitchFamily="2" charset="2"/>
              <a:buChar char="Ø"/>
            </a:pPr>
            <a:r>
              <a:rPr lang="en-US" sz="2000" b="1" dirty="0">
                <a:ea typeface="ヒラギノ角ゴ Pro W3" pitchFamily="1" charset="-128"/>
              </a:rPr>
              <a:t>For additional questions after today’s webinar</a:t>
            </a:r>
            <a:r>
              <a:rPr lang="en-US" sz="2000" dirty="0">
                <a:ea typeface="ヒラギノ角ゴ Pro W3" pitchFamily="1" charset="-128"/>
              </a:rPr>
              <a:t>, contact the PIAAC Research Webinar Series team at </a:t>
            </a:r>
            <a:r>
              <a:rPr lang="en-US" sz="2000" dirty="0">
                <a:ea typeface="ヒラギノ角ゴ Pro W3" pitchFamily="1" charset="-128"/>
                <a:hlinkClick r:id="rId2"/>
              </a:rPr>
              <a:t>PIAAC@air.org</a:t>
            </a:r>
            <a:r>
              <a:rPr lang="en-US" sz="2000" dirty="0">
                <a:solidFill>
                  <a:srgbClr val="323A8F"/>
                </a:solidFill>
                <a:ea typeface="ヒラギノ角ゴ Pro W3" pitchFamily="1" charset="-128"/>
              </a:rPr>
              <a:t> </a:t>
            </a:r>
          </a:p>
          <a:p>
            <a:pPr>
              <a:spcBef>
                <a:spcPts val="113"/>
              </a:spcBef>
            </a:pPr>
            <a:endParaRPr lang="en-US" dirty="0">
              <a:ea typeface="ヒラギノ角ゴ Pro W3" pitchFamily="1" charset="-128"/>
            </a:endParaRPr>
          </a:p>
          <a:p>
            <a:pPr algn="ctr">
              <a:spcBef>
                <a:spcPts val="113"/>
              </a:spcBef>
            </a:pPr>
            <a:r>
              <a:rPr lang="en-US" dirty="0">
                <a:ea typeface="ヒラギノ角ゴ Pro W3" pitchFamily="1" charset="-128"/>
              </a:rPr>
              <a:t>A recording of this webinar will be sent to all attendees after the presentation. </a:t>
            </a:r>
          </a:p>
          <a:p>
            <a:pPr>
              <a:spcBef>
                <a:spcPts val="113"/>
              </a:spcBef>
            </a:pPr>
            <a:endParaRPr lang="en-US" dirty="0">
              <a:solidFill>
                <a:srgbClr val="010864"/>
              </a:solidFill>
              <a:ea typeface="ヒラギノ角ゴ Pro W3" pitchFamily="1" charset="-128"/>
            </a:endParaRPr>
          </a:p>
          <a:p>
            <a:pPr algn="ctr">
              <a:spcBef>
                <a:spcPts val="113"/>
              </a:spcBef>
            </a:pPr>
            <a:r>
              <a:rPr lang="en-US" b="1" u="sng" dirty="0">
                <a:solidFill>
                  <a:srgbClr val="010864"/>
                </a:solidFill>
                <a:ea typeface="ヒラギノ角ゴ Pro W3" pitchFamily="1" charset="-128"/>
              </a:rPr>
              <a:t>Remember to complete the post-webinar evaluation survey linked in the chat box!</a:t>
            </a:r>
          </a:p>
          <a:p>
            <a:pPr>
              <a:spcBef>
                <a:spcPts val="113"/>
              </a:spcBef>
              <a:buFont typeface="Wingdings" panose="05000000000000000000" pitchFamily="2" charset="2"/>
              <a:buChar char="§"/>
            </a:pPr>
            <a:endParaRPr lang="en-US" dirty="0">
              <a:solidFill>
                <a:srgbClr val="010864"/>
              </a:solidFill>
              <a:ea typeface="ヒラギノ角ゴ Pro W3" pitchFamily="1" charset="-128"/>
            </a:endParaRPr>
          </a:p>
          <a:p>
            <a:pPr>
              <a:spcBef>
                <a:spcPts val="113"/>
              </a:spcBef>
            </a:pPr>
            <a:r>
              <a:rPr lang="en-US" dirty="0">
                <a:solidFill>
                  <a:srgbClr val="010864"/>
                </a:solidFill>
                <a:ea typeface="ヒラギノ角ゴ Pro W3" pitchFamily="1" charset="-128"/>
              </a:rPr>
              <a:t>    </a:t>
            </a:r>
          </a:p>
          <a:p>
            <a:pPr>
              <a:spcBef>
                <a:spcPts val="113"/>
              </a:spcBef>
              <a:buFont typeface="Wingdings" panose="05000000000000000000" pitchFamily="2" charset="2"/>
              <a:buChar char="§"/>
            </a:pPr>
            <a:endParaRPr lang="en-US" dirty="0">
              <a:solidFill>
                <a:srgbClr val="010864"/>
              </a:solidFill>
              <a:ea typeface="ヒラギノ角ゴ Pro W3" pitchFamily="1" charset="-128"/>
            </a:endParaRPr>
          </a:p>
          <a:p>
            <a:pPr>
              <a:spcBef>
                <a:spcPts val="113"/>
              </a:spcBef>
              <a:buFont typeface="Wingdings" panose="05000000000000000000" pitchFamily="2" charset="2"/>
              <a:buChar char="§"/>
            </a:pPr>
            <a:endParaRPr lang="en-US" dirty="0">
              <a:solidFill>
                <a:srgbClr val="010864"/>
              </a:solidFill>
              <a:ea typeface="ヒラギノ角ゴ Pro W3" pitchFamily="1" charset="-128"/>
            </a:endParaRPr>
          </a:p>
          <a:p>
            <a:pPr>
              <a:spcBef>
                <a:spcPts val="113"/>
              </a:spcBef>
              <a:buFont typeface="Wingdings" panose="05000000000000000000" pitchFamily="2" charset="2"/>
              <a:buChar char="§"/>
            </a:pPr>
            <a:endParaRPr lang="en-US" dirty="0">
              <a:solidFill>
                <a:srgbClr val="010864"/>
              </a:solidFill>
              <a:ea typeface="ヒラギノ角ゴ Pro W3" pitchFamily="1" charset="-128"/>
            </a:endParaRPr>
          </a:p>
          <a:p>
            <a:pPr>
              <a:spcBef>
                <a:spcPts val="113"/>
              </a:spcBef>
            </a:pPr>
            <a:endParaRPr lang="en-US" dirty="0">
              <a:latin typeface="Arial" panose="020B0604020202020204" pitchFamily="34" charset="0"/>
            </a:endParaRPr>
          </a:p>
          <a:p>
            <a:pPr marL="61722" lvl="1" indent="0">
              <a:spcBef>
                <a:spcPts val="225"/>
              </a:spcBef>
              <a:buSzPct val="68000"/>
              <a:buNone/>
            </a:pPr>
            <a:endParaRPr lang="en-US" dirty="0">
              <a:ea typeface="ヒラギノ角ゴ Pro W3" pitchFamily="1" charset="-128"/>
            </a:endParaRPr>
          </a:p>
        </p:txBody>
      </p:sp>
      <p:sp>
        <p:nvSpPr>
          <p:cNvPr id="11" name="Slide Number Placeholder 10">
            <a:extLst>
              <a:ext uri="{FF2B5EF4-FFF2-40B4-BE49-F238E27FC236}">
                <a16:creationId xmlns:a16="http://schemas.microsoft.com/office/drawing/2014/main" id="{F1A9C8B3-1E6C-444C-AA84-C8724BAA4025}"/>
              </a:ext>
            </a:extLst>
          </p:cNvPr>
          <p:cNvSpPr>
            <a:spLocks noGrp="1"/>
          </p:cNvSpPr>
          <p:nvPr>
            <p:ph type="sldNum" sz="quarter" idx="12"/>
          </p:nvPr>
        </p:nvSpPr>
        <p:spPr/>
        <p:txBody>
          <a:bodyPr/>
          <a:lstStyle/>
          <a:p>
            <a:fld id="{99A20822-4A49-4D36-86E3-300BA48D3F00}" type="slidenum">
              <a:rPr lang="en-US" smtClean="0"/>
              <a:t>5</a:t>
            </a:fld>
            <a:endParaRPr lang="en-US" dirty="0"/>
          </a:p>
        </p:txBody>
      </p:sp>
      <p:pic>
        <p:nvPicPr>
          <p:cNvPr id="9" name="Picture 8">
            <a:extLst>
              <a:ext uri="{FF2B5EF4-FFF2-40B4-BE49-F238E27FC236}">
                <a16:creationId xmlns:a16="http://schemas.microsoft.com/office/drawing/2014/main" id="{5DD3B1BA-D9C3-4AA1-A431-62CF01B791EB}"/>
              </a:ext>
            </a:extLst>
          </p:cNvPr>
          <p:cNvPicPr/>
          <p:nvPr/>
        </p:nvPicPr>
        <p:blipFill>
          <a:blip r:embed="rId3">
            <a:extLst>
              <a:ext uri="{28A0092B-C50C-407E-A947-70E740481C1C}">
                <a14:useLocalDpi xmlns:a14="http://schemas.microsoft.com/office/drawing/2010/main" val="0"/>
              </a:ext>
            </a:extLst>
          </a:blip>
          <a:stretch>
            <a:fillRect/>
          </a:stretch>
        </p:blipFill>
        <p:spPr>
          <a:xfrm>
            <a:off x="9867589" y="5195576"/>
            <a:ext cx="2131791" cy="866896"/>
          </a:xfrm>
          <a:prstGeom prst="rect">
            <a:avLst/>
          </a:prstGeom>
        </p:spPr>
      </p:pic>
    </p:spTree>
    <p:extLst>
      <p:ext uri="{BB962C8B-B14F-4D97-AF65-F5344CB8AC3E}">
        <p14:creationId xmlns:p14="http://schemas.microsoft.com/office/powerpoint/2010/main" val="3880409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E72D5F4-279F-184D-A23F-4CD6BE796CC7}"/>
              </a:ext>
            </a:extLst>
          </p:cNvPr>
          <p:cNvSpPr>
            <a:spLocks noGrp="1"/>
          </p:cNvSpPr>
          <p:nvPr>
            <p:ph type="title"/>
          </p:nvPr>
        </p:nvSpPr>
        <p:spPr/>
        <p:txBody>
          <a:bodyPr/>
          <a:lstStyle/>
          <a:p>
            <a:r>
              <a:rPr lang="en-US" dirty="0"/>
              <a:t>Thank you!</a:t>
            </a:r>
          </a:p>
        </p:txBody>
      </p:sp>
      <p:sp>
        <p:nvSpPr>
          <p:cNvPr id="7" name="Content Placeholder 6">
            <a:extLst>
              <a:ext uri="{FF2B5EF4-FFF2-40B4-BE49-F238E27FC236}">
                <a16:creationId xmlns:a16="http://schemas.microsoft.com/office/drawing/2014/main" id="{C7858769-4B14-E14A-BEF8-FA3AD24DE1C3}"/>
              </a:ext>
            </a:extLst>
          </p:cNvPr>
          <p:cNvSpPr>
            <a:spLocks noGrp="1"/>
          </p:cNvSpPr>
          <p:nvPr>
            <p:ph sz="quarter" idx="14"/>
          </p:nvPr>
        </p:nvSpPr>
        <p:spPr>
          <a:xfrm>
            <a:off x="458724" y="1317117"/>
            <a:ext cx="11274552" cy="4498848"/>
          </a:xfrm>
          <a:ln w="3175">
            <a:noFill/>
          </a:ln>
        </p:spPr>
        <p:txBody>
          <a:bodyPr/>
          <a:lstStyle/>
          <a:p>
            <a:endParaRPr lang="en-US" b="1" dirty="0">
              <a:solidFill>
                <a:schemeClr val="accent1"/>
              </a:solidFill>
              <a:ea typeface="ヒラギノ角ゴ Pro W3" pitchFamily="1" charset="-128"/>
            </a:endParaRPr>
          </a:p>
          <a:p>
            <a:r>
              <a:rPr lang="en-US" b="1" dirty="0">
                <a:ea typeface="ヒラギノ角ゴ Pro W3" pitchFamily="1" charset="-128"/>
              </a:rPr>
              <a:t>Tell us what you think: </a:t>
            </a:r>
          </a:p>
          <a:p>
            <a:r>
              <a:rPr lang="en-US" dirty="0">
                <a:ea typeface="ヒラギノ角ゴ Pro W3" pitchFamily="1" charset="-128"/>
              </a:rPr>
              <a:t>We value your feedback as it helps us to improve our future webinars. Please take the webinar survey by clicking the link that will appear in the chat box. Links for all materials related to this webinar will be email to all attendees upon conclusion of today’s presentation.</a:t>
            </a:r>
          </a:p>
          <a:p>
            <a:endParaRPr lang="en-US" dirty="0">
              <a:ea typeface="ヒラギノ角ゴ Pro W3" pitchFamily="1" charset="-128"/>
            </a:endParaRPr>
          </a:p>
          <a:p>
            <a:r>
              <a:rPr lang="en-US" dirty="0">
                <a:ea typeface="ヒラギノ角ゴ Pro W3" pitchFamily="1" charset="-128"/>
              </a:rPr>
              <a:t>You can also send feedback to </a:t>
            </a:r>
            <a:r>
              <a:rPr lang="en-US" dirty="0">
                <a:ea typeface="ヒラギノ角ゴ Pro W3" pitchFamily="1" charset="-128"/>
                <a:hlinkClick r:id="rId2"/>
              </a:rPr>
              <a:t>PIAAC@air.org</a:t>
            </a:r>
            <a:endParaRPr lang="en-US" dirty="0">
              <a:ea typeface="ヒラギノ角ゴ Pro W3" pitchFamily="1" charset="-128"/>
            </a:endParaRPr>
          </a:p>
        </p:txBody>
      </p:sp>
      <p:sp>
        <p:nvSpPr>
          <p:cNvPr id="11" name="Slide Number Placeholder 10">
            <a:extLst>
              <a:ext uri="{FF2B5EF4-FFF2-40B4-BE49-F238E27FC236}">
                <a16:creationId xmlns:a16="http://schemas.microsoft.com/office/drawing/2014/main" id="{F1A9C8B3-1E6C-444C-AA84-C8724BAA4025}"/>
              </a:ext>
            </a:extLst>
          </p:cNvPr>
          <p:cNvSpPr>
            <a:spLocks noGrp="1"/>
          </p:cNvSpPr>
          <p:nvPr>
            <p:ph type="sldNum" sz="quarter" idx="12"/>
          </p:nvPr>
        </p:nvSpPr>
        <p:spPr/>
        <p:txBody>
          <a:bodyPr/>
          <a:lstStyle/>
          <a:p>
            <a:fld id="{99A20822-4A49-4D36-86E3-300BA48D3F00}" type="slidenum">
              <a:rPr lang="en-US" smtClean="0"/>
              <a:t>6</a:t>
            </a:fld>
            <a:endParaRPr lang="en-US" dirty="0"/>
          </a:p>
        </p:txBody>
      </p:sp>
      <p:pic>
        <p:nvPicPr>
          <p:cNvPr id="9" name="Picture 8">
            <a:extLst>
              <a:ext uri="{FF2B5EF4-FFF2-40B4-BE49-F238E27FC236}">
                <a16:creationId xmlns:a16="http://schemas.microsoft.com/office/drawing/2014/main" id="{762F61FA-C392-4631-8E15-56F6E1307CA0}"/>
              </a:ext>
            </a:extLst>
          </p:cNvPr>
          <p:cNvPicPr/>
          <p:nvPr/>
        </p:nvPicPr>
        <p:blipFill>
          <a:blip r:embed="rId3">
            <a:extLst>
              <a:ext uri="{28A0092B-C50C-407E-A947-70E740481C1C}">
                <a14:useLocalDpi xmlns:a14="http://schemas.microsoft.com/office/drawing/2010/main" val="0"/>
              </a:ext>
            </a:extLst>
          </a:blip>
          <a:stretch>
            <a:fillRect/>
          </a:stretch>
        </p:blipFill>
        <p:spPr>
          <a:xfrm>
            <a:off x="9878741" y="5217897"/>
            <a:ext cx="2131791" cy="866896"/>
          </a:xfrm>
          <a:prstGeom prst="rect">
            <a:avLst/>
          </a:prstGeom>
        </p:spPr>
      </p:pic>
    </p:spTree>
    <p:extLst>
      <p:ext uri="{BB962C8B-B14F-4D97-AF65-F5344CB8AC3E}">
        <p14:creationId xmlns:p14="http://schemas.microsoft.com/office/powerpoint/2010/main" val="2432936387"/>
      </p:ext>
    </p:extLst>
  </p:cSld>
  <p:clrMapOvr>
    <a:masterClrMapping/>
  </p:clrMapOvr>
</p:sld>
</file>

<file path=ppt/theme/theme1.xml><?xml version="1.0" encoding="utf-8"?>
<a:theme xmlns:a="http://schemas.openxmlformats.org/drawingml/2006/main" name="AIR 2021 Dark">
  <a:themeElements>
    <a:clrScheme name="GMMB-SwapCement for Light Sage">
      <a:dk1>
        <a:srgbClr val="000000"/>
      </a:dk1>
      <a:lt1>
        <a:srgbClr val="FFFFFF"/>
      </a:lt1>
      <a:dk2>
        <a:srgbClr val="1C252D"/>
      </a:dk2>
      <a:lt2>
        <a:srgbClr val="D1EEFC"/>
      </a:lt2>
      <a:accent1>
        <a:srgbClr val="00507F"/>
      </a:accent1>
      <a:accent2>
        <a:srgbClr val="009DD7"/>
      </a:accent2>
      <a:accent3>
        <a:srgbClr val="006E9F"/>
      </a:accent3>
      <a:accent4>
        <a:srgbClr val="08A94F"/>
      </a:accent4>
      <a:accent5>
        <a:srgbClr val="028342"/>
      </a:accent5>
      <a:accent6>
        <a:srgbClr val="E2E6E8"/>
      </a:accent6>
      <a:hlink>
        <a:srgbClr val="00507F"/>
      </a:hlink>
      <a:folHlink>
        <a:srgbClr val="49134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AIR-PPT-Widescreen-LightAndDark-050321-ed.potx" id="{5BB15464-3850-4375-AFF6-209A39D444C4}" vid="{3A8D7738-196B-4075-8DBF-0EEA581E8D4B}"/>
    </a:ext>
  </a:extLst>
</a:theme>
</file>

<file path=ppt/theme/theme2.xml><?xml version="1.0" encoding="utf-8"?>
<a:theme xmlns:a="http://schemas.openxmlformats.org/drawingml/2006/main" name="AIR 2021-Light">
  <a:themeElements>
    <a:clrScheme name="GMMB-SwapCement for Light Sage">
      <a:dk1>
        <a:srgbClr val="000000"/>
      </a:dk1>
      <a:lt1>
        <a:srgbClr val="FFFFFF"/>
      </a:lt1>
      <a:dk2>
        <a:srgbClr val="1C252D"/>
      </a:dk2>
      <a:lt2>
        <a:srgbClr val="D1EEFC"/>
      </a:lt2>
      <a:accent1>
        <a:srgbClr val="00507F"/>
      </a:accent1>
      <a:accent2>
        <a:srgbClr val="009DD7"/>
      </a:accent2>
      <a:accent3>
        <a:srgbClr val="006E9F"/>
      </a:accent3>
      <a:accent4>
        <a:srgbClr val="08A94F"/>
      </a:accent4>
      <a:accent5>
        <a:srgbClr val="028342"/>
      </a:accent5>
      <a:accent6>
        <a:srgbClr val="E2E6E8"/>
      </a:accent6>
      <a:hlink>
        <a:srgbClr val="00507F"/>
      </a:hlink>
      <a:folHlink>
        <a:srgbClr val="49134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AIR-PPT-Widescreen-LightAndDark-050321-ed.potx" id="{5BB15464-3850-4375-AFF6-209A39D444C4}" vid="{B8810A3F-12B6-41A0-A667-593BEF48D8E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6" ma:contentTypeDescription="Create a new document." ma:contentTypeScope="" ma:versionID="33a2f0e970c1f1f7284791e5b3d05a95">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e07e471011a738a4f6465600afdf4a31"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00000000-0000-0000-0000-000000000000</TermId>
        </TermInfo>
      </Terms>
    </TaxKeywordTaxHTField>
    <TaxCatchAll xmlns="3c8d6406-deae-4a0d-a95e-fe53ed4a1ace">
      <Value>1327</Value>
    </TaxCatchAl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723322-C319-47EC-802A-30901423C8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EAC94F-0CB7-47E2-B1CC-A0F105248E94}">
  <ds:schemaRefs>
    <ds:schemaRef ds:uri="60b788f9-dbc8-42fd-99f2-081ed83a52df"/>
    <ds:schemaRef ds:uri="http://schemas.openxmlformats.org/package/2006/metadata/core-properties"/>
    <ds:schemaRef ds:uri="http://schemas.microsoft.com/office/2006/documentManagement/types"/>
    <ds:schemaRef ds:uri="http://purl.org/dc/terms/"/>
    <ds:schemaRef ds:uri="http://www.w3.org/XML/1998/namespace"/>
    <ds:schemaRef ds:uri="http://schemas.microsoft.com/office/infopath/2007/PartnerControls"/>
    <ds:schemaRef ds:uri="http://purl.org/dc/dcmitype/"/>
    <ds:schemaRef ds:uri="3c8d6406-deae-4a0d-a95e-fe53ed4a1ace"/>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F63C77B6-D79C-4692-AE58-9EB660BFA0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AIR-PPT-Widescreen-Light-Dark-Final-050421</Template>
  <TotalTime>599</TotalTime>
  <Words>1097</Words>
  <Application>Microsoft Office PowerPoint</Application>
  <PresentationFormat>Widescreen</PresentationFormat>
  <Paragraphs>81</Paragraphs>
  <Slides>6</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Arial Narrow</vt:lpstr>
      <vt:lpstr>Calibri</vt:lpstr>
      <vt:lpstr>Calibri (headings)</vt:lpstr>
      <vt:lpstr>Times New Roman</vt:lpstr>
      <vt:lpstr>Wingdings</vt:lpstr>
      <vt:lpstr>AIR 2021 Dark</vt:lpstr>
      <vt:lpstr>AIR 2021-Light</vt:lpstr>
      <vt:lpstr>Assessed Skills and Skill Use of Adults with  Learning Disabilities in PIAAC</vt:lpstr>
      <vt:lpstr>For technical and content-related assistance:</vt:lpstr>
      <vt:lpstr>Assessed Skills and Skill Use of Adults with Learning Disabilities in PIAAC</vt:lpstr>
      <vt:lpstr>Assessed Skills and Skill Use of Adults with Learning Disabilities in PIAAC</vt:lpstr>
      <vt:lpstr>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Guidance</dc:title>
  <dc:subject/>
  <dc:creator>Frank</dc:creator>
  <cp:keywords>Add appropriate tags for accessibility</cp:keywords>
  <cp:lastModifiedBy>Lesniak, Alexandra</cp:lastModifiedBy>
  <cp:revision>28</cp:revision>
  <cp:lastPrinted>2017-10-19T00:36:21Z</cp:lastPrinted>
  <dcterms:created xsi:type="dcterms:W3CDTF">2021-05-19T15:21:59Z</dcterms:created>
  <dcterms:modified xsi:type="dcterms:W3CDTF">2022-02-02T17:00:24Z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ies>
</file>